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4"/>
  </p:notesMasterIdLst>
  <p:handoutMasterIdLst>
    <p:handoutMasterId r:id="rId5"/>
  </p:handoutMasterIdLst>
  <p:sldIdLst>
    <p:sldId id="6431" r:id="rId2"/>
    <p:sldId id="6432" r:id="rId3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18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04.08.2020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1"/>
            <a:ext cx="939403" cy="355466"/>
            <a:chOff x="3660992" y="917545"/>
            <a:chExt cx="1252537" cy="473954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4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12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04.08.2020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Дерипаско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05.08.2020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3" y="873890"/>
            <a:ext cx="1600688" cy="9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" y="834978"/>
            <a:ext cx="1800251" cy="1138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058" y="841388"/>
            <a:ext cx="1737079" cy="1131809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05 августа 2020 г. местами по Ленинградской области ожидаются сильные дожди, ливни, грозы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1811000" y="600294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05.08.2020</a:t>
            </a:r>
            <a:endParaRPr lang="ru-RU" sz="700" dirty="0"/>
          </a:p>
        </p:txBody>
      </p:sp>
      <p:sp>
        <p:nvSpPr>
          <p:cNvPr id="456" name="Text Box 22"/>
          <p:cNvSpPr txBox="1">
            <a:spLocks noChangeArrowheads="1"/>
          </p:cNvSpPr>
          <p:nvPr/>
        </p:nvSpPr>
        <p:spPr bwMode="auto">
          <a:xfrm>
            <a:off x="2635" y="605200"/>
            <a:ext cx="1783545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ПОЯВЛЕНИЯ ГРОЗ</a:t>
            </a:r>
            <a:endParaRPr lang="ru-RU" sz="700" dirty="0"/>
          </a:p>
          <a:p>
            <a:r>
              <a:rPr lang="ru-RU" sz="700" dirty="0" smtClean="0"/>
              <a:t>05.08.2020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05.08.2020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" name="TextBox 453"/>
          <p:cNvSpPr txBox="1"/>
          <p:nvPr/>
        </p:nvSpPr>
        <p:spPr>
          <a:xfrm>
            <a:off x="2365127" y="1366280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453" name="TextBox 452"/>
          <p:cNvSpPr txBox="1"/>
          <p:nvPr/>
        </p:nvSpPr>
        <p:spPr>
          <a:xfrm>
            <a:off x="451337" y="1312994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28" name="TextBox 27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04.08.2020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Дерипаско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В.Е.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518" y="3821147"/>
            <a:ext cx="1770185" cy="10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445825</TotalTime>
  <Words>591</Words>
  <Application>Microsoft Office PowerPoint</Application>
  <PresentationFormat>Экран (16:9)</PresentationFormat>
  <Paragraphs>328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20940</cp:revision>
  <cp:lastPrinted>2020-02-16T19:35:20Z</cp:lastPrinted>
  <dcterms:created xsi:type="dcterms:W3CDTF">2014-09-08T13:21:12Z</dcterms:created>
  <dcterms:modified xsi:type="dcterms:W3CDTF">2020-08-04T09:16:16Z</dcterms:modified>
</cp:coreProperties>
</file>