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3" r:id="rId1"/>
  </p:sldMasterIdLst>
  <p:notesMasterIdLst>
    <p:notesMasterId r:id="rId5"/>
  </p:notesMasterIdLst>
  <p:handoutMasterIdLst>
    <p:handoutMasterId r:id="rId6"/>
  </p:handoutMasterIdLst>
  <p:sldIdLst>
    <p:sldId id="8919" r:id="rId2"/>
    <p:sldId id="8923" r:id="rId3"/>
    <p:sldId id="8924" r:id="rId4"/>
  </p:sldIdLst>
  <p:sldSz cx="9144000" cy="6858000" type="screen4x3"/>
  <p:notesSz cx="9942513" cy="6761163"/>
  <p:defaultTextStyle>
    <a:defPPr>
      <a:defRPr lang="ru-RU"/>
    </a:defPPr>
    <a:lvl1pPr marL="0" algn="l" defTabSz="685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497" algn="l" defTabSz="685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035" algn="l" defTabSz="685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7553" algn="l" defTabSz="685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0070" algn="l" defTabSz="685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2609" algn="l" defTabSz="685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5104" algn="l" defTabSz="685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7600" algn="l" defTabSz="685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0097" algn="l" defTabSz="685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919"/>
            <p14:sldId id="8923"/>
            <p14:sldId id="8924"/>
          </p14:sldIdLst>
        </p14:section>
      </p14:sectionLst>
    </p:ext>
    <p:ext uri="{EFAFB233-063F-42B5-8137-9DF3F51BA10A}">
      <p15:sldGuideLst xmlns:p15="http://schemas.microsoft.com/office/powerpoint/2012/main" xmlns="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ADFE6"/>
    <a:srgbClr val="181DF8"/>
    <a:srgbClr val="FFFFFF"/>
    <a:srgbClr val="0070C0"/>
    <a:srgbClr val="FFFF00"/>
    <a:srgbClr val="00FF00"/>
    <a:srgbClr val="FF33CC"/>
    <a:srgbClr val="FF9999"/>
    <a:srgbClr val="3DF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6586" autoAdjust="0"/>
  </p:normalViewPr>
  <p:slideViewPr>
    <p:cSldViewPr snapToGrid="0">
      <p:cViewPr>
        <p:scale>
          <a:sx n="125" d="100"/>
          <a:sy n="125" d="100"/>
        </p:scale>
        <p:origin x="-1440" y="-30"/>
      </p:cViewPr>
      <p:guideLst>
        <p:guide orient="horz" pos="4320"/>
        <p:guide pos="3628"/>
        <p:guide pos="2721"/>
      </p:guideLst>
    </p:cSldViewPr>
  </p:slideViewPr>
  <p:outlineViewPr>
    <p:cViewPr>
      <p:scale>
        <a:sx n="66" d="100"/>
        <a:sy n="66" d="100"/>
      </p:scale>
      <p:origin x="0" y="-75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3" y="153"/>
            <a:ext cx="4308719" cy="338688"/>
          </a:xfrm>
          <a:prstGeom prst="rect">
            <a:avLst/>
          </a:prstGeom>
        </p:spPr>
        <p:txBody>
          <a:bodyPr vert="horz" lIns="88101" tIns="44046" rIns="88101" bIns="44046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17" y="153"/>
            <a:ext cx="4308719" cy="338688"/>
          </a:xfrm>
          <a:prstGeom prst="rect">
            <a:avLst/>
          </a:prstGeom>
        </p:spPr>
        <p:txBody>
          <a:bodyPr vert="horz" lIns="88101" tIns="44046" rIns="88101" bIns="44046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53" y="6422503"/>
            <a:ext cx="4308719" cy="338686"/>
          </a:xfrm>
          <a:prstGeom prst="rect">
            <a:avLst/>
          </a:prstGeom>
        </p:spPr>
        <p:txBody>
          <a:bodyPr vert="horz" lIns="88101" tIns="44046" rIns="88101" bIns="44046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17" y="6422503"/>
            <a:ext cx="4308719" cy="338686"/>
          </a:xfrm>
          <a:prstGeom prst="rect">
            <a:avLst/>
          </a:prstGeom>
        </p:spPr>
        <p:txBody>
          <a:bodyPr vert="horz" lIns="88101" tIns="44046" rIns="88101" bIns="44046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3" y="49"/>
            <a:ext cx="4308421" cy="339233"/>
          </a:xfrm>
          <a:prstGeom prst="rect">
            <a:avLst/>
          </a:prstGeom>
        </p:spPr>
        <p:txBody>
          <a:bodyPr vert="horz" lIns="95395" tIns="47697" rIns="95395" bIns="4769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942" y="49"/>
            <a:ext cx="4308421" cy="339233"/>
          </a:xfrm>
          <a:prstGeom prst="rect">
            <a:avLst/>
          </a:prstGeom>
        </p:spPr>
        <p:txBody>
          <a:bodyPr vert="horz" lIns="95395" tIns="47697" rIns="95395" bIns="4769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49638" y="844550"/>
            <a:ext cx="3043237" cy="2281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5" tIns="47697" rIns="95395" bIns="4769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407" y="3253829"/>
            <a:ext cx="7954009" cy="2662208"/>
          </a:xfrm>
          <a:prstGeom prst="rect">
            <a:avLst/>
          </a:prstGeom>
        </p:spPr>
        <p:txBody>
          <a:bodyPr vert="horz" lIns="95395" tIns="47697" rIns="95395" bIns="4769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53" y="6422068"/>
            <a:ext cx="4308421" cy="339231"/>
          </a:xfrm>
          <a:prstGeom prst="rect">
            <a:avLst/>
          </a:prstGeom>
        </p:spPr>
        <p:txBody>
          <a:bodyPr vert="horz" lIns="95395" tIns="47697" rIns="95395" bIns="4769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942" y="6422068"/>
            <a:ext cx="4308421" cy="339231"/>
          </a:xfrm>
          <a:prstGeom prst="rect">
            <a:avLst/>
          </a:prstGeom>
        </p:spPr>
        <p:txBody>
          <a:bodyPr vert="horz" lIns="95395" tIns="47697" rIns="95395" bIns="4769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6850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497" algn="l" defTabSz="6850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035" algn="l" defTabSz="6850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553" algn="l" defTabSz="6850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070" algn="l" defTabSz="6850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2609" algn="l" defTabSz="6850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104" algn="l" defTabSz="6850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600" algn="l" defTabSz="6850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097" algn="l" defTabSz="6850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63"/>
          </a:xfrm>
        </p:spPr>
        <p:txBody>
          <a:bodyPr/>
          <a:lstStyle>
            <a:lvl1pPr marL="0" indent="0" algn="ctr">
              <a:buNone/>
              <a:defRPr sz="1600"/>
            </a:lvl1pPr>
            <a:lvl2pPr marL="305784" indent="0" algn="ctr">
              <a:buNone/>
              <a:defRPr sz="1400"/>
            </a:lvl2pPr>
            <a:lvl3pPr marL="611567" indent="0" algn="ctr">
              <a:buNone/>
              <a:defRPr sz="1200"/>
            </a:lvl3pPr>
            <a:lvl4pPr marL="917329" indent="0" algn="ctr">
              <a:buNone/>
              <a:defRPr sz="1100"/>
            </a:lvl4pPr>
            <a:lvl5pPr marL="1223134" indent="0" algn="ctr">
              <a:buNone/>
              <a:defRPr sz="1100"/>
            </a:lvl5pPr>
            <a:lvl6pPr marL="1528896" indent="0" algn="ctr">
              <a:buNone/>
              <a:defRPr sz="1100"/>
            </a:lvl6pPr>
            <a:lvl7pPr marL="1834664" indent="0" algn="ctr">
              <a:buNone/>
              <a:defRPr sz="1100"/>
            </a:lvl7pPr>
            <a:lvl8pPr marL="2140421" indent="0" algn="ctr">
              <a:buNone/>
              <a:defRPr sz="1100"/>
            </a:lvl8pPr>
            <a:lvl9pPr marL="2446225" indent="0" algn="ctr">
              <a:buNone/>
              <a:defRPr sz="11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2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86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86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6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1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0"/>
            <a:ext cx="7886700" cy="2852737"/>
          </a:xfrm>
        </p:spPr>
        <p:txBody>
          <a:bodyPr anchor="b"/>
          <a:lstStyle>
            <a:lvl1pPr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05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115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73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2231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5288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8346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1404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4462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9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9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1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5784" indent="0">
              <a:buNone/>
              <a:defRPr sz="1400" b="1"/>
            </a:lvl2pPr>
            <a:lvl3pPr marL="611567" indent="0">
              <a:buNone/>
              <a:defRPr sz="1200" b="1"/>
            </a:lvl3pPr>
            <a:lvl4pPr marL="917329" indent="0">
              <a:buNone/>
              <a:defRPr sz="1100" b="1"/>
            </a:lvl4pPr>
            <a:lvl5pPr marL="1223134" indent="0">
              <a:buNone/>
              <a:defRPr sz="1100" b="1"/>
            </a:lvl5pPr>
            <a:lvl6pPr marL="1528896" indent="0">
              <a:buNone/>
              <a:defRPr sz="1100" b="1"/>
            </a:lvl6pPr>
            <a:lvl7pPr marL="1834664" indent="0">
              <a:buNone/>
              <a:defRPr sz="1100" b="1"/>
            </a:lvl7pPr>
            <a:lvl8pPr marL="2140421" indent="0">
              <a:buNone/>
              <a:defRPr sz="1100" b="1"/>
            </a:lvl8pPr>
            <a:lvl9pPr marL="2446225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5784" indent="0">
              <a:buNone/>
              <a:defRPr sz="1400" b="1"/>
            </a:lvl2pPr>
            <a:lvl3pPr marL="611567" indent="0">
              <a:buNone/>
              <a:defRPr sz="1200" b="1"/>
            </a:lvl3pPr>
            <a:lvl4pPr marL="917329" indent="0">
              <a:buNone/>
              <a:defRPr sz="1100" b="1"/>
            </a:lvl4pPr>
            <a:lvl5pPr marL="1223134" indent="0">
              <a:buNone/>
              <a:defRPr sz="1100" b="1"/>
            </a:lvl5pPr>
            <a:lvl6pPr marL="1528896" indent="0">
              <a:buNone/>
              <a:defRPr sz="1100" b="1"/>
            </a:lvl6pPr>
            <a:lvl7pPr marL="1834664" indent="0">
              <a:buNone/>
              <a:defRPr sz="1100" b="1"/>
            </a:lvl7pPr>
            <a:lvl8pPr marL="2140421" indent="0">
              <a:buNone/>
              <a:defRPr sz="1100" b="1"/>
            </a:lvl8pPr>
            <a:lvl9pPr marL="2446225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0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3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86"/>
            <a:ext cx="4629150" cy="487362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100"/>
            </a:lvl1pPr>
            <a:lvl2pPr marL="305784" indent="0">
              <a:buNone/>
              <a:defRPr sz="1000"/>
            </a:lvl2pPr>
            <a:lvl3pPr marL="611567" indent="0">
              <a:buNone/>
              <a:defRPr sz="800"/>
            </a:lvl3pPr>
            <a:lvl4pPr marL="917329" indent="0">
              <a:buNone/>
              <a:defRPr sz="700"/>
            </a:lvl4pPr>
            <a:lvl5pPr marL="1223134" indent="0">
              <a:buNone/>
              <a:defRPr sz="700"/>
            </a:lvl5pPr>
            <a:lvl6pPr marL="1528896" indent="0">
              <a:buNone/>
              <a:defRPr sz="700"/>
            </a:lvl6pPr>
            <a:lvl7pPr marL="1834664" indent="0">
              <a:buNone/>
              <a:defRPr sz="700"/>
            </a:lvl7pPr>
            <a:lvl8pPr marL="2140421" indent="0">
              <a:buNone/>
              <a:defRPr sz="700"/>
            </a:lvl8pPr>
            <a:lvl9pPr marL="2446225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86"/>
            <a:ext cx="4629150" cy="4873625"/>
          </a:xfrm>
        </p:spPr>
        <p:txBody>
          <a:bodyPr anchor="t"/>
          <a:lstStyle>
            <a:lvl1pPr marL="0" indent="0">
              <a:buNone/>
              <a:defRPr sz="2100"/>
            </a:lvl1pPr>
            <a:lvl2pPr marL="305784" indent="0">
              <a:buNone/>
              <a:defRPr sz="1900"/>
            </a:lvl2pPr>
            <a:lvl3pPr marL="611567" indent="0">
              <a:buNone/>
              <a:defRPr sz="1600"/>
            </a:lvl3pPr>
            <a:lvl4pPr marL="917329" indent="0">
              <a:buNone/>
              <a:defRPr sz="1400"/>
            </a:lvl4pPr>
            <a:lvl5pPr marL="1223134" indent="0">
              <a:buNone/>
              <a:defRPr sz="1400"/>
            </a:lvl5pPr>
            <a:lvl6pPr marL="1528896" indent="0">
              <a:buNone/>
              <a:defRPr sz="1400"/>
            </a:lvl6pPr>
            <a:lvl7pPr marL="1834664" indent="0">
              <a:buNone/>
              <a:defRPr sz="1400"/>
            </a:lvl7pPr>
            <a:lvl8pPr marL="2140421" indent="0">
              <a:buNone/>
              <a:defRPr sz="1400"/>
            </a:lvl8pPr>
            <a:lvl9pPr marL="2446225" indent="0">
              <a:buNone/>
              <a:defRPr sz="1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100"/>
            </a:lvl1pPr>
            <a:lvl2pPr marL="305784" indent="0">
              <a:buNone/>
              <a:defRPr sz="1000"/>
            </a:lvl2pPr>
            <a:lvl3pPr marL="611567" indent="0">
              <a:buNone/>
              <a:defRPr sz="800"/>
            </a:lvl3pPr>
            <a:lvl4pPr marL="917329" indent="0">
              <a:buNone/>
              <a:defRPr sz="700"/>
            </a:lvl4pPr>
            <a:lvl5pPr marL="1223134" indent="0">
              <a:buNone/>
              <a:defRPr sz="700"/>
            </a:lvl5pPr>
            <a:lvl6pPr marL="1528896" indent="0">
              <a:buNone/>
              <a:defRPr sz="700"/>
            </a:lvl6pPr>
            <a:lvl7pPr marL="1834664" indent="0">
              <a:buNone/>
              <a:defRPr sz="700"/>
            </a:lvl7pPr>
            <a:lvl8pPr marL="2140421" indent="0">
              <a:buNone/>
              <a:defRPr sz="700"/>
            </a:lvl8pPr>
            <a:lvl9pPr marL="2446225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9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4"/>
          </a:xfrm>
          <a:prstGeom prst="rect">
            <a:avLst/>
          </a:prstGeom>
        </p:spPr>
        <p:txBody>
          <a:bodyPr vert="horz" lIns="61157" tIns="30611" rIns="61157" bIns="306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9"/>
            <a:ext cx="7886700" cy="4351339"/>
          </a:xfrm>
          <a:prstGeom prst="rect">
            <a:avLst/>
          </a:prstGeom>
        </p:spPr>
        <p:txBody>
          <a:bodyPr vert="horz" lIns="61157" tIns="30611" rIns="61157" bIns="306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61157" tIns="30611" rIns="61157" bIns="30611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1567"/>
            <a:fld id="{B0E99B11-B530-4D12-B16B-7E39BAE919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11567"/>
              <a:t>22.12.2020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61157" tIns="30611" rIns="61157" bIns="30611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1567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61157" tIns="30611" rIns="61157" bIns="30611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1567"/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11567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2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hf hdr="0" ftr="0" dt="0"/>
  <p:txStyles>
    <p:titleStyle>
      <a:lvl1pPr algn="l" defTabSz="611567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924" indent="-152924" algn="l" defTabSz="611567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8645" indent="-152924" algn="l" defTabSz="611567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4448" indent="-152924" algn="l" defTabSz="611567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0210" indent="-152924" algn="l" defTabSz="611567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5994" indent="-152924" algn="l" defTabSz="611567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81777" indent="-152924" algn="l" defTabSz="611567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7560" indent="-152924" algn="l" defTabSz="611567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93345" indent="-152924" algn="l" defTabSz="611567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9106" indent="-152924" algn="l" defTabSz="611567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15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784" algn="l" defTabSz="6115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1567" algn="l" defTabSz="6115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7329" algn="l" defTabSz="6115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3134" algn="l" defTabSz="6115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8896" algn="l" defTabSz="6115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34664" algn="l" defTabSz="6115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0421" algn="l" defTabSz="6115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6225" algn="l" defTabSz="6115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47083"/>
            <a:ext cx="9144000" cy="6310917"/>
            <a:chOff x="0" y="1321594"/>
            <a:chExt cx="9144000" cy="4679156"/>
          </a:xfrm>
        </p:grpSpPr>
        <p:pic>
          <p:nvPicPr>
            <p:cNvPr id="29698" name="Picture 2" descr="G:\тос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21594"/>
              <a:ext cx="9144000" cy="4679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45" name="Группа 629"/>
            <p:cNvGrpSpPr>
              <a:grpSpLocks/>
            </p:cNvGrpSpPr>
            <p:nvPr/>
          </p:nvGrpSpPr>
          <p:grpSpPr bwMode="auto">
            <a:xfrm>
              <a:off x="3645694" y="3794521"/>
              <a:ext cx="250031" cy="286339"/>
              <a:chOff x="142483" y="3760967"/>
              <a:chExt cx="346075" cy="547910"/>
            </a:xfrm>
          </p:grpSpPr>
          <p:sp>
            <p:nvSpPr>
              <p:cNvPr id="126" name="Line 281"/>
              <p:cNvSpPr>
                <a:spLocks noChangeShapeType="1"/>
              </p:cNvSpPr>
              <p:nvPr/>
            </p:nvSpPr>
            <p:spPr bwMode="auto">
              <a:xfrm>
                <a:off x="203459" y="3847541"/>
                <a:ext cx="0" cy="3007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141249">
                  <a:buClr>
                    <a:srgbClr val="000000"/>
                  </a:buClr>
                  <a:buSzPct val="100000"/>
                  <a:defRPr/>
                </a:pPr>
                <a:endParaRPr lang="ru-RU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endParaRPr>
              </a:p>
            </p:txBody>
          </p:sp>
          <p:sp>
            <p:nvSpPr>
              <p:cNvPr id="127" name="Freeform 285"/>
              <p:cNvSpPr>
                <a:spLocks/>
              </p:cNvSpPr>
              <p:nvPr/>
            </p:nvSpPr>
            <p:spPr bwMode="auto">
              <a:xfrm>
                <a:off x="198514" y="3795140"/>
                <a:ext cx="270268" cy="2278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141249">
                  <a:defRPr/>
                </a:pPr>
                <a:endPara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  <a:cs typeface="Arial" charset="0"/>
                </a:endParaRPr>
              </a:p>
            </p:txBody>
          </p:sp>
          <p:sp>
            <p:nvSpPr>
              <p:cNvPr id="128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67"/>
                <a:ext cx="346075" cy="547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450" tIns="42725" rIns="85450" bIns="42725">
                <a:spAutoFit/>
              </a:bodyPr>
              <a:lstStyle/>
              <a:p>
                <a:pPr algn="ctr" defTabSz="917365">
                  <a:defRPr/>
                </a:pPr>
                <a:r>
                  <a:rPr lang="ru-RU" sz="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 </a:t>
                </a:r>
                <a:r>
                  <a:rPr lang="ru-RU" sz="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ПСЧ-1</a:t>
                </a:r>
              </a:p>
            </p:txBody>
          </p:sp>
        </p:grpSp>
        <p:grpSp>
          <p:nvGrpSpPr>
            <p:cNvPr id="29746" name="Группа 119"/>
            <p:cNvGrpSpPr>
              <a:grpSpLocks/>
            </p:cNvGrpSpPr>
            <p:nvPr/>
          </p:nvGrpSpPr>
          <p:grpSpPr bwMode="auto">
            <a:xfrm>
              <a:off x="3333750" y="4112419"/>
              <a:ext cx="176213" cy="141685"/>
              <a:chOff x="214313" y="8958263"/>
              <a:chExt cx="642937" cy="500062"/>
            </a:xfrm>
          </p:grpSpPr>
          <p:sp>
            <p:nvSpPr>
              <p:cNvPr id="130" name="Прямоугольник 15"/>
              <p:cNvSpPr>
                <a:spLocks noChangeArrowheads="1"/>
              </p:cNvSpPr>
              <p:nvPr/>
            </p:nvSpPr>
            <p:spPr bwMode="auto">
              <a:xfrm>
                <a:off x="214313" y="9172576"/>
                <a:ext cx="642937" cy="285749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140328">
                  <a:defRPr/>
                </a:pPr>
                <a:endParaRPr lang="ru-RU" sz="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14313" y="8958263"/>
                <a:ext cx="642937" cy="214313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140328">
                  <a:defRPr/>
                </a:pPr>
                <a:endParaRPr lang="ru-RU" sz="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0150" name="Группа 21"/>
              <p:cNvGrpSpPr>
                <a:grpSpLocks/>
              </p:cNvGrpSpPr>
              <p:nvPr/>
            </p:nvGrpSpPr>
            <p:grpSpPr bwMode="auto">
              <a:xfrm>
                <a:off x="463631" y="9009063"/>
                <a:ext cx="142876" cy="142875"/>
                <a:chOff x="11544336" y="8944798"/>
                <a:chExt cx="142876" cy="142876"/>
              </a:xfrm>
            </p:grpSpPr>
            <p:cxnSp>
              <p:nvCxnSpPr>
                <p:cNvPr id="30151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152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747" name="Group 316"/>
            <p:cNvGrpSpPr>
              <a:grpSpLocks/>
            </p:cNvGrpSpPr>
            <p:nvPr/>
          </p:nvGrpSpPr>
          <p:grpSpPr bwMode="auto">
            <a:xfrm>
              <a:off x="4104085" y="4314825"/>
              <a:ext cx="182165" cy="150019"/>
              <a:chOff x="4727" y="2506"/>
              <a:chExt cx="706" cy="1172"/>
            </a:xfrm>
          </p:grpSpPr>
          <p:sp>
            <p:nvSpPr>
              <p:cNvPr id="30069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4 h 135"/>
                  <a:gd name="T2" fmla="*/ 0 w 139"/>
                  <a:gd name="T3" fmla="*/ 4 h 135"/>
                  <a:gd name="T4" fmla="*/ 0 w 139"/>
                  <a:gd name="T5" fmla="*/ 4 h 135"/>
                  <a:gd name="T6" fmla="*/ 0 w 139"/>
                  <a:gd name="T7" fmla="*/ 4 h 135"/>
                  <a:gd name="T8" fmla="*/ 0 w 139"/>
                  <a:gd name="T9" fmla="*/ 4 h 135"/>
                  <a:gd name="T10" fmla="*/ 0 w 139"/>
                  <a:gd name="T11" fmla="*/ 0 h 135"/>
                  <a:gd name="T12" fmla="*/ 0 w 139"/>
                  <a:gd name="T13" fmla="*/ 0 h 135"/>
                  <a:gd name="T14" fmla="*/ 0 w 139"/>
                  <a:gd name="T15" fmla="*/ 4 h 135"/>
                  <a:gd name="T16" fmla="*/ 0 w 139"/>
                  <a:gd name="T17" fmla="*/ 4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70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3 h 1278"/>
                  <a:gd name="T2" fmla="*/ 0 w 1946"/>
                  <a:gd name="T3" fmla="*/ 3 h 1278"/>
                  <a:gd name="T4" fmla="*/ 0 w 1946"/>
                  <a:gd name="T5" fmla="*/ 3 h 1278"/>
                  <a:gd name="T6" fmla="*/ 0 w 1946"/>
                  <a:gd name="T7" fmla="*/ 3 h 1278"/>
                  <a:gd name="T8" fmla="*/ 0 w 1946"/>
                  <a:gd name="T9" fmla="*/ 3 h 1278"/>
                  <a:gd name="T10" fmla="*/ 0 w 1946"/>
                  <a:gd name="T11" fmla="*/ 3 h 1278"/>
                  <a:gd name="T12" fmla="*/ 0 w 1946"/>
                  <a:gd name="T13" fmla="*/ 3 h 1278"/>
                  <a:gd name="T14" fmla="*/ 0 w 1946"/>
                  <a:gd name="T15" fmla="*/ 3 h 1278"/>
                  <a:gd name="T16" fmla="*/ 0 w 1946"/>
                  <a:gd name="T17" fmla="*/ 3 h 1278"/>
                  <a:gd name="T18" fmla="*/ 0 w 1946"/>
                  <a:gd name="T19" fmla="*/ 3 h 1278"/>
                  <a:gd name="T20" fmla="*/ 0 w 1946"/>
                  <a:gd name="T21" fmla="*/ 3 h 1278"/>
                  <a:gd name="T22" fmla="*/ 0 w 1946"/>
                  <a:gd name="T23" fmla="*/ 3 h 1278"/>
                  <a:gd name="T24" fmla="*/ 0 w 1946"/>
                  <a:gd name="T25" fmla="*/ 3 h 1278"/>
                  <a:gd name="T26" fmla="*/ 0 w 1946"/>
                  <a:gd name="T27" fmla="*/ 3 h 1278"/>
                  <a:gd name="T28" fmla="*/ 0 w 1946"/>
                  <a:gd name="T29" fmla="*/ 3 h 1278"/>
                  <a:gd name="T30" fmla="*/ 0 w 1946"/>
                  <a:gd name="T31" fmla="*/ 3 h 1278"/>
                  <a:gd name="T32" fmla="*/ 0 w 1946"/>
                  <a:gd name="T33" fmla="*/ 3 h 1278"/>
                  <a:gd name="T34" fmla="*/ 0 w 1946"/>
                  <a:gd name="T35" fmla="*/ 0 h 1278"/>
                  <a:gd name="T36" fmla="*/ 0 w 1946"/>
                  <a:gd name="T37" fmla="*/ 0 h 1278"/>
                  <a:gd name="T38" fmla="*/ 0 w 1946"/>
                  <a:gd name="T39" fmla="*/ 0 h 1278"/>
                  <a:gd name="T40" fmla="*/ 0 w 1946"/>
                  <a:gd name="T41" fmla="*/ 3 h 1278"/>
                  <a:gd name="T42" fmla="*/ 0 w 1946"/>
                  <a:gd name="T43" fmla="*/ 3 h 1278"/>
                  <a:gd name="T44" fmla="*/ 0 w 1946"/>
                  <a:gd name="T45" fmla="*/ 3 h 1278"/>
                  <a:gd name="T46" fmla="*/ 0 w 1946"/>
                  <a:gd name="T47" fmla="*/ 3 h 1278"/>
                  <a:gd name="T48" fmla="*/ 0 w 1946"/>
                  <a:gd name="T49" fmla="*/ 3 h 1278"/>
                  <a:gd name="T50" fmla="*/ 0 w 1946"/>
                  <a:gd name="T51" fmla="*/ 3 h 1278"/>
                  <a:gd name="T52" fmla="*/ 0 w 1946"/>
                  <a:gd name="T53" fmla="*/ 3 h 1278"/>
                  <a:gd name="T54" fmla="*/ 0 w 1946"/>
                  <a:gd name="T55" fmla="*/ 3 h 1278"/>
                  <a:gd name="T56" fmla="*/ 0 w 1946"/>
                  <a:gd name="T57" fmla="*/ 3 h 1278"/>
                  <a:gd name="T58" fmla="*/ 0 w 1946"/>
                  <a:gd name="T59" fmla="*/ 3 h 1278"/>
                  <a:gd name="T60" fmla="*/ 0 w 1946"/>
                  <a:gd name="T61" fmla="*/ 3 h 1278"/>
                  <a:gd name="T62" fmla="*/ 0 w 1946"/>
                  <a:gd name="T63" fmla="*/ 3 h 1278"/>
                  <a:gd name="T64" fmla="*/ 0 w 1946"/>
                  <a:gd name="T65" fmla="*/ 3 h 1278"/>
                  <a:gd name="T66" fmla="*/ 0 w 1946"/>
                  <a:gd name="T67" fmla="*/ 3 h 1278"/>
                  <a:gd name="T68" fmla="*/ 0 w 1946"/>
                  <a:gd name="T69" fmla="*/ 3 h 1278"/>
                  <a:gd name="T70" fmla="*/ 0 w 1946"/>
                  <a:gd name="T71" fmla="*/ 3 h 1278"/>
                  <a:gd name="T72" fmla="*/ 0 w 1946"/>
                  <a:gd name="T73" fmla="*/ 3 h 1278"/>
                  <a:gd name="T74" fmla="*/ 0 w 1946"/>
                  <a:gd name="T75" fmla="*/ 3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71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72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73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74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75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76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77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78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79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80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81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82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83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84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85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86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0 w 440"/>
                  <a:gd name="T1" fmla="*/ 3 h 102"/>
                  <a:gd name="T2" fmla="*/ 0 w 440"/>
                  <a:gd name="T3" fmla="*/ 3 h 102"/>
                  <a:gd name="T4" fmla="*/ 0 w 440"/>
                  <a:gd name="T5" fmla="*/ 3 h 102"/>
                  <a:gd name="T6" fmla="*/ 0 w 440"/>
                  <a:gd name="T7" fmla="*/ 3 h 102"/>
                  <a:gd name="T8" fmla="*/ 0 w 440"/>
                  <a:gd name="T9" fmla="*/ 3 h 102"/>
                  <a:gd name="T10" fmla="*/ 0 w 440"/>
                  <a:gd name="T11" fmla="*/ 3 h 102"/>
                  <a:gd name="T12" fmla="*/ 0 w 440"/>
                  <a:gd name="T13" fmla="*/ 3 h 102"/>
                  <a:gd name="T14" fmla="*/ 0 w 440"/>
                  <a:gd name="T15" fmla="*/ 3 h 102"/>
                  <a:gd name="T16" fmla="*/ 0 w 440"/>
                  <a:gd name="T17" fmla="*/ 3 h 102"/>
                  <a:gd name="T18" fmla="*/ 0 w 440"/>
                  <a:gd name="T19" fmla="*/ 3 h 102"/>
                  <a:gd name="T20" fmla="*/ 0 w 440"/>
                  <a:gd name="T21" fmla="*/ 3 h 102"/>
                  <a:gd name="T22" fmla="*/ 0 w 440"/>
                  <a:gd name="T23" fmla="*/ 3 h 102"/>
                  <a:gd name="T24" fmla="*/ 0 w 440"/>
                  <a:gd name="T25" fmla="*/ 3 h 102"/>
                  <a:gd name="T26" fmla="*/ 0 w 440"/>
                  <a:gd name="T27" fmla="*/ 3 h 102"/>
                  <a:gd name="T28" fmla="*/ 0 w 440"/>
                  <a:gd name="T29" fmla="*/ 3 h 102"/>
                  <a:gd name="T30" fmla="*/ 0 w 440"/>
                  <a:gd name="T31" fmla="*/ 0 h 102"/>
                  <a:gd name="T32" fmla="*/ 0 w 440"/>
                  <a:gd name="T33" fmla="*/ 0 h 102"/>
                  <a:gd name="T34" fmla="*/ 0 w 440"/>
                  <a:gd name="T35" fmla="*/ 0 h 102"/>
                  <a:gd name="T36" fmla="*/ 0 w 440"/>
                  <a:gd name="T37" fmla="*/ 3 h 102"/>
                  <a:gd name="T38" fmla="*/ 0 w 440"/>
                  <a:gd name="T39" fmla="*/ 3 h 102"/>
                  <a:gd name="T40" fmla="*/ 0 w 440"/>
                  <a:gd name="T41" fmla="*/ 3 h 102"/>
                  <a:gd name="T42" fmla="*/ 0 w 440"/>
                  <a:gd name="T43" fmla="*/ 3 h 102"/>
                  <a:gd name="T44" fmla="*/ 0 w 440"/>
                  <a:gd name="T45" fmla="*/ 3 h 102"/>
                  <a:gd name="T46" fmla="*/ 0 w 440"/>
                  <a:gd name="T47" fmla="*/ 3 h 102"/>
                  <a:gd name="T48" fmla="*/ 0 w 440"/>
                  <a:gd name="T49" fmla="*/ 3 h 102"/>
                  <a:gd name="T50" fmla="*/ 0 w 440"/>
                  <a:gd name="T51" fmla="*/ 3 h 102"/>
                  <a:gd name="T52" fmla="*/ 0 w 440"/>
                  <a:gd name="T53" fmla="*/ 3 h 102"/>
                  <a:gd name="T54" fmla="*/ 0 w 440"/>
                  <a:gd name="T55" fmla="*/ 3 h 102"/>
                  <a:gd name="T56" fmla="*/ 0 w 440"/>
                  <a:gd name="T57" fmla="*/ 3 h 102"/>
                  <a:gd name="T58" fmla="*/ 0 w 440"/>
                  <a:gd name="T59" fmla="*/ 3 h 102"/>
                  <a:gd name="T60" fmla="*/ 0 w 440"/>
                  <a:gd name="T61" fmla="*/ 3 h 102"/>
                  <a:gd name="T62" fmla="*/ 0 w 440"/>
                  <a:gd name="T63" fmla="*/ 3 h 102"/>
                  <a:gd name="T64" fmla="*/ 0 w 440"/>
                  <a:gd name="T65" fmla="*/ 3 h 102"/>
                  <a:gd name="T66" fmla="*/ 0 w 440"/>
                  <a:gd name="T67" fmla="*/ 3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87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0 w 1847"/>
                  <a:gd name="T1" fmla="*/ 4 h 168"/>
                  <a:gd name="T2" fmla="*/ 0 w 1847"/>
                  <a:gd name="T3" fmla="*/ 4 h 168"/>
                  <a:gd name="T4" fmla="*/ 0 w 1847"/>
                  <a:gd name="T5" fmla="*/ 4 h 168"/>
                  <a:gd name="T6" fmla="*/ 0 w 1847"/>
                  <a:gd name="T7" fmla="*/ 4 h 168"/>
                  <a:gd name="T8" fmla="*/ 0 w 1847"/>
                  <a:gd name="T9" fmla="*/ 4 h 168"/>
                  <a:gd name="T10" fmla="*/ 0 w 1847"/>
                  <a:gd name="T11" fmla="*/ 4 h 168"/>
                  <a:gd name="T12" fmla="*/ 0 w 1847"/>
                  <a:gd name="T13" fmla="*/ 4 h 168"/>
                  <a:gd name="T14" fmla="*/ 0 w 1847"/>
                  <a:gd name="T15" fmla="*/ 4 h 168"/>
                  <a:gd name="T16" fmla="*/ 0 w 1847"/>
                  <a:gd name="T17" fmla="*/ 4 h 168"/>
                  <a:gd name="T18" fmla="*/ 0 w 1847"/>
                  <a:gd name="T19" fmla="*/ 4 h 168"/>
                  <a:gd name="T20" fmla="*/ 0 w 1847"/>
                  <a:gd name="T21" fmla="*/ 4 h 168"/>
                  <a:gd name="T22" fmla="*/ 0 w 1847"/>
                  <a:gd name="T23" fmla="*/ 4 h 168"/>
                  <a:gd name="T24" fmla="*/ 0 w 1847"/>
                  <a:gd name="T25" fmla="*/ 4 h 168"/>
                  <a:gd name="T26" fmla="*/ 0 w 1847"/>
                  <a:gd name="T27" fmla="*/ 4 h 168"/>
                  <a:gd name="T28" fmla="*/ 0 w 1847"/>
                  <a:gd name="T29" fmla="*/ 4 h 168"/>
                  <a:gd name="T30" fmla="*/ 0 w 1847"/>
                  <a:gd name="T31" fmla="*/ 4 h 168"/>
                  <a:gd name="T32" fmla="*/ 0 w 1847"/>
                  <a:gd name="T33" fmla="*/ 4 h 168"/>
                  <a:gd name="T34" fmla="*/ 0 w 1847"/>
                  <a:gd name="T35" fmla="*/ 4 h 168"/>
                  <a:gd name="T36" fmla="*/ 0 w 1847"/>
                  <a:gd name="T37" fmla="*/ 4 h 168"/>
                  <a:gd name="T38" fmla="*/ 0 w 1847"/>
                  <a:gd name="T39" fmla="*/ 4 h 168"/>
                  <a:gd name="T40" fmla="*/ 0 w 1847"/>
                  <a:gd name="T41" fmla="*/ 4 h 168"/>
                  <a:gd name="T42" fmla="*/ 0 w 1847"/>
                  <a:gd name="T43" fmla="*/ 4 h 168"/>
                  <a:gd name="T44" fmla="*/ 0 w 1847"/>
                  <a:gd name="T45" fmla="*/ 4 h 168"/>
                  <a:gd name="T46" fmla="*/ 0 w 1847"/>
                  <a:gd name="T47" fmla="*/ 4 h 168"/>
                  <a:gd name="T48" fmla="*/ 0 w 1847"/>
                  <a:gd name="T49" fmla="*/ 1 h 168"/>
                  <a:gd name="T50" fmla="*/ 0 w 1847"/>
                  <a:gd name="T51" fmla="*/ 1 h 168"/>
                  <a:gd name="T52" fmla="*/ 0 w 1847"/>
                  <a:gd name="T53" fmla="*/ 4 h 168"/>
                  <a:gd name="T54" fmla="*/ 0 w 1847"/>
                  <a:gd name="T55" fmla="*/ 4 h 168"/>
                  <a:gd name="T56" fmla="*/ 0 w 1847"/>
                  <a:gd name="T57" fmla="*/ 4 h 168"/>
                  <a:gd name="T58" fmla="*/ 0 w 1847"/>
                  <a:gd name="T59" fmla="*/ 4 h 168"/>
                  <a:gd name="T60" fmla="*/ 0 w 1847"/>
                  <a:gd name="T61" fmla="*/ 4 h 168"/>
                  <a:gd name="T62" fmla="*/ 0 w 1847"/>
                  <a:gd name="T63" fmla="*/ 4 h 168"/>
                  <a:gd name="T64" fmla="*/ 0 w 1847"/>
                  <a:gd name="T65" fmla="*/ 4 h 168"/>
                  <a:gd name="T66" fmla="*/ 0 w 1847"/>
                  <a:gd name="T67" fmla="*/ 4 h 168"/>
                  <a:gd name="T68" fmla="*/ 0 w 1847"/>
                  <a:gd name="T69" fmla="*/ 4 h 168"/>
                  <a:gd name="T70" fmla="*/ 0 w 1847"/>
                  <a:gd name="T71" fmla="*/ 4 h 168"/>
                  <a:gd name="T72" fmla="*/ 0 w 1847"/>
                  <a:gd name="T73" fmla="*/ 4 h 168"/>
                  <a:gd name="T74" fmla="*/ 0 w 1847"/>
                  <a:gd name="T75" fmla="*/ 4 h 168"/>
                  <a:gd name="T76" fmla="*/ 0 w 1847"/>
                  <a:gd name="T77" fmla="*/ 4 h 168"/>
                  <a:gd name="T78" fmla="*/ 0 w 1847"/>
                  <a:gd name="T79" fmla="*/ 4 h 168"/>
                  <a:gd name="T80" fmla="*/ 0 w 1847"/>
                  <a:gd name="T81" fmla="*/ 4 h 168"/>
                  <a:gd name="T82" fmla="*/ 0 w 1847"/>
                  <a:gd name="T83" fmla="*/ 4 h 168"/>
                  <a:gd name="T84" fmla="*/ 0 w 1847"/>
                  <a:gd name="T85" fmla="*/ 4 h 168"/>
                  <a:gd name="T86" fmla="*/ 0 w 1847"/>
                  <a:gd name="T87" fmla="*/ 4 h 168"/>
                  <a:gd name="T88" fmla="*/ 0 w 1847"/>
                  <a:gd name="T89" fmla="*/ 4 h 168"/>
                  <a:gd name="T90" fmla="*/ 0 w 1847"/>
                  <a:gd name="T91" fmla="*/ 4 h 168"/>
                  <a:gd name="T92" fmla="*/ 0 w 1847"/>
                  <a:gd name="T93" fmla="*/ 4 h 168"/>
                  <a:gd name="T94" fmla="*/ 0 w 1847"/>
                  <a:gd name="T95" fmla="*/ 4 h 168"/>
                  <a:gd name="T96" fmla="*/ 0 w 1847"/>
                  <a:gd name="T97" fmla="*/ 4 h 168"/>
                  <a:gd name="T98" fmla="*/ 0 w 1847"/>
                  <a:gd name="T99" fmla="*/ 4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88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89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90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91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92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93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94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95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96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97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98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99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00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01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02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03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04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05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06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07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08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09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10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11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12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13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14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15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16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17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18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19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20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21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0 w 217"/>
                  <a:gd name="T1" fmla="*/ 3 h 373"/>
                  <a:gd name="T2" fmla="*/ 0 w 217"/>
                  <a:gd name="T3" fmla="*/ 3 h 373"/>
                  <a:gd name="T4" fmla="*/ 0 w 217"/>
                  <a:gd name="T5" fmla="*/ 3 h 373"/>
                  <a:gd name="T6" fmla="*/ 0 w 217"/>
                  <a:gd name="T7" fmla="*/ 3 h 373"/>
                  <a:gd name="T8" fmla="*/ 0 w 217"/>
                  <a:gd name="T9" fmla="*/ 3 h 373"/>
                  <a:gd name="T10" fmla="*/ 0 w 217"/>
                  <a:gd name="T11" fmla="*/ 3 h 373"/>
                  <a:gd name="T12" fmla="*/ 0 w 217"/>
                  <a:gd name="T13" fmla="*/ 0 h 373"/>
                  <a:gd name="T14" fmla="*/ 0 w 217"/>
                  <a:gd name="T15" fmla="*/ 0 h 373"/>
                  <a:gd name="T16" fmla="*/ 0 w 217"/>
                  <a:gd name="T17" fmla="*/ 3 h 373"/>
                  <a:gd name="T18" fmla="*/ 0 w 217"/>
                  <a:gd name="T19" fmla="*/ 3 h 373"/>
                  <a:gd name="T20" fmla="*/ 0 w 217"/>
                  <a:gd name="T21" fmla="*/ 3 h 373"/>
                  <a:gd name="T22" fmla="*/ 0 w 217"/>
                  <a:gd name="T23" fmla="*/ 3 h 373"/>
                  <a:gd name="T24" fmla="*/ 0 w 217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122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123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0 w 216"/>
                  <a:gd name="T1" fmla="*/ 3 h 373"/>
                  <a:gd name="T2" fmla="*/ 0 w 216"/>
                  <a:gd name="T3" fmla="*/ 3 h 373"/>
                  <a:gd name="T4" fmla="*/ 0 w 216"/>
                  <a:gd name="T5" fmla="*/ 3 h 373"/>
                  <a:gd name="T6" fmla="*/ 0 w 216"/>
                  <a:gd name="T7" fmla="*/ 3 h 373"/>
                  <a:gd name="T8" fmla="*/ 0 w 216"/>
                  <a:gd name="T9" fmla="*/ 3 h 373"/>
                  <a:gd name="T10" fmla="*/ 0 w 216"/>
                  <a:gd name="T11" fmla="*/ 3 h 373"/>
                  <a:gd name="T12" fmla="*/ 0 w 216"/>
                  <a:gd name="T13" fmla="*/ 0 h 373"/>
                  <a:gd name="T14" fmla="*/ 0 w 216"/>
                  <a:gd name="T15" fmla="*/ 0 h 373"/>
                  <a:gd name="T16" fmla="*/ 0 w 216"/>
                  <a:gd name="T17" fmla="*/ 3 h 373"/>
                  <a:gd name="T18" fmla="*/ 0 w 216"/>
                  <a:gd name="T19" fmla="*/ 3 h 373"/>
                  <a:gd name="T20" fmla="*/ 0 w 216"/>
                  <a:gd name="T21" fmla="*/ 3 h 373"/>
                  <a:gd name="T22" fmla="*/ 0 w 216"/>
                  <a:gd name="T23" fmla="*/ 3 h 373"/>
                  <a:gd name="T24" fmla="*/ 0 w 216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124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125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0 w 217"/>
                  <a:gd name="T1" fmla="*/ 3 h 373"/>
                  <a:gd name="T2" fmla="*/ 0 w 217"/>
                  <a:gd name="T3" fmla="*/ 3 h 373"/>
                  <a:gd name="T4" fmla="*/ 0 w 217"/>
                  <a:gd name="T5" fmla="*/ 3 h 373"/>
                  <a:gd name="T6" fmla="*/ 0 w 217"/>
                  <a:gd name="T7" fmla="*/ 3 h 373"/>
                  <a:gd name="T8" fmla="*/ 0 w 217"/>
                  <a:gd name="T9" fmla="*/ 3 h 373"/>
                  <a:gd name="T10" fmla="*/ 0 w 217"/>
                  <a:gd name="T11" fmla="*/ 3 h 373"/>
                  <a:gd name="T12" fmla="*/ 0 w 217"/>
                  <a:gd name="T13" fmla="*/ 0 h 373"/>
                  <a:gd name="T14" fmla="*/ 0 w 217"/>
                  <a:gd name="T15" fmla="*/ 0 h 373"/>
                  <a:gd name="T16" fmla="*/ 0 w 217"/>
                  <a:gd name="T17" fmla="*/ 3 h 373"/>
                  <a:gd name="T18" fmla="*/ 0 w 217"/>
                  <a:gd name="T19" fmla="*/ 3 h 373"/>
                  <a:gd name="T20" fmla="*/ 0 w 217"/>
                  <a:gd name="T21" fmla="*/ 3 h 373"/>
                  <a:gd name="T22" fmla="*/ 0 w 217"/>
                  <a:gd name="T23" fmla="*/ 3 h 373"/>
                  <a:gd name="T24" fmla="*/ 0 w 217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126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127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0 w 216"/>
                  <a:gd name="T1" fmla="*/ 3 h 372"/>
                  <a:gd name="T2" fmla="*/ 0 w 216"/>
                  <a:gd name="T3" fmla="*/ 3 h 372"/>
                  <a:gd name="T4" fmla="*/ 0 w 216"/>
                  <a:gd name="T5" fmla="*/ 3 h 372"/>
                  <a:gd name="T6" fmla="*/ 0 w 216"/>
                  <a:gd name="T7" fmla="*/ 3 h 372"/>
                  <a:gd name="T8" fmla="*/ 0 w 216"/>
                  <a:gd name="T9" fmla="*/ 3 h 372"/>
                  <a:gd name="T10" fmla="*/ 0 w 216"/>
                  <a:gd name="T11" fmla="*/ 3 h 372"/>
                  <a:gd name="T12" fmla="*/ 0 w 216"/>
                  <a:gd name="T13" fmla="*/ 0 h 372"/>
                  <a:gd name="T14" fmla="*/ 0 w 216"/>
                  <a:gd name="T15" fmla="*/ 0 h 372"/>
                  <a:gd name="T16" fmla="*/ 0 w 216"/>
                  <a:gd name="T17" fmla="*/ 3 h 372"/>
                  <a:gd name="T18" fmla="*/ 0 w 216"/>
                  <a:gd name="T19" fmla="*/ 3 h 372"/>
                  <a:gd name="T20" fmla="*/ 0 w 216"/>
                  <a:gd name="T21" fmla="*/ 3 h 372"/>
                  <a:gd name="T22" fmla="*/ 0 w 216"/>
                  <a:gd name="T23" fmla="*/ 3 h 372"/>
                  <a:gd name="T24" fmla="*/ 0 w 216"/>
                  <a:gd name="T25" fmla="*/ 3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128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3 h 372"/>
                  <a:gd name="T4" fmla="*/ 0 w 29"/>
                  <a:gd name="T5" fmla="*/ 3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129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0 w 217"/>
                  <a:gd name="T1" fmla="*/ 3 h 372"/>
                  <a:gd name="T2" fmla="*/ 0 w 217"/>
                  <a:gd name="T3" fmla="*/ 3 h 372"/>
                  <a:gd name="T4" fmla="*/ 0 w 217"/>
                  <a:gd name="T5" fmla="*/ 3 h 372"/>
                  <a:gd name="T6" fmla="*/ 0 w 217"/>
                  <a:gd name="T7" fmla="*/ 3 h 372"/>
                  <a:gd name="T8" fmla="*/ 0 w 217"/>
                  <a:gd name="T9" fmla="*/ 3 h 372"/>
                  <a:gd name="T10" fmla="*/ 0 w 217"/>
                  <a:gd name="T11" fmla="*/ 3 h 372"/>
                  <a:gd name="T12" fmla="*/ 0 w 217"/>
                  <a:gd name="T13" fmla="*/ 0 h 372"/>
                  <a:gd name="T14" fmla="*/ 0 w 217"/>
                  <a:gd name="T15" fmla="*/ 0 h 372"/>
                  <a:gd name="T16" fmla="*/ 0 w 217"/>
                  <a:gd name="T17" fmla="*/ 3 h 372"/>
                  <a:gd name="T18" fmla="*/ 0 w 217"/>
                  <a:gd name="T19" fmla="*/ 3 h 372"/>
                  <a:gd name="T20" fmla="*/ 0 w 217"/>
                  <a:gd name="T21" fmla="*/ 3 h 372"/>
                  <a:gd name="T22" fmla="*/ 0 w 217"/>
                  <a:gd name="T23" fmla="*/ 3 h 372"/>
                  <a:gd name="T24" fmla="*/ 0 w 217"/>
                  <a:gd name="T25" fmla="*/ 3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130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3 h 372"/>
                  <a:gd name="T4" fmla="*/ 0 w 29"/>
                  <a:gd name="T5" fmla="*/ 3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131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0 w 215"/>
                  <a:gd name="T1" fmla="*/ 3 h 373"/>
                  <a:gd name="T2" fmla="*/ 0 w 215"/>
                  <a:gd name="T3" fmla="*/ 3 h 373"/>
                  <a:gd name="T4" fmla="*/ 0 w 215"/>
                  <a:gd name="T5" fmla="*/ 3 h 373"/>
                  <a:gd name="T6" fmla="*/ 0 w 215"/>
                  <a:gd name="T7" fmla="*/ 3 h 373"/>
                  <a:gd name="T8" fmla="*/ 0 w 215"/>
                  <a:gd name="T9" fmla="*/ 3 h 373"/>
                  <a:gd name="T10" fmla="*/ 0 w 215"/>
                  <a:gd name="T11" fmla="*/ 3 h 373"/>
                  <a:gd name="T12" fmla="*/ 0 w 215"/>
                  <a:gd name="T13" fmla="*/ 0 h 373"/>
                  <a:gd name="T14" fmla="*/ 0 w 215"/>
                  <a:gd name="T15" fmla="*/ 0 h 373"/>
                  <a:gd name="T16" fmla="*/ 0 w 215"/>
                  <a:gd name="T17" fmla="*/ 3 h 373"/>
                  <a:gd name="T18" fmla="*/ 0 w 215"/>
                  <a:gd name="T19" fmla="*/ 3 h 373"/>
                  <a:gd name="T20" fmla="*/ 0 w 215"/>
                  <a:gd name="T21" fmla="*/ 3 h 373"/>
                  <a:gd name="T22" fmla="*/ 0 w 215"/>
                  <a:gd name="T23" fmla="*/ 3 h 373"/>
                  <a:gd name="T24" fmla="*/ 0 w 215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132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133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0 w 216"/>
                  <a:gd name="T1" fmla="*/ 3 h 373"/>
                  <a:gd name="T2" fmla="*/ 0 w 216"/>
                  <a:gd name="T3" fmla="*/ 3 h 373"/>
                  <a:gd name="T4" fmla="*/ 0 w 216"/>
                  <a:gd name="T5" fmla="*/ 3 h 373"/>
                  <a:gd name="T6" fmla="*/ 0 w 216"/>
                  <a:gd name="T7" fmla="*/ 3 h 373"/>
                  <a:gd name="T8" fmla="*/ 0 w 216"/>
                  <a:gd name="T9" fmla="*/ 3 h 373"/>
                  <a:gd name="T10" fmla="*/ 0 w 216"/>
                  <a:gd name="T11" fmla="*/ 3 h 373"/>
                  <a:gd name="T12" fmla="*/ 0 w 216"/>
                  <a:gd name="T13" fmla="*/ 0 h 373"/>
                  <a:gd name="T14" fmla="*/ 0 w 216"/>
                  <a:gd name="T15" fmla="*/ 0 h 373"/>
                  <a:gd name="T16" fmla="*/ 0 w 216"/>
                  <a:gd name="T17" fmla="*/ 3 h 373"/>
                  <a:gd name="T18" fmla="*/ 0 w 216"/>
                  <a:gd name="T19" fmla="*/ 3 h 373"/>
                  <a:gd name="T20" fmla="*/ 0 w 216"/>
                  <a:gd name="T21" fmla="*/ 3 h 373"/>
                  <a:gd name="T22" fmla="*/ 0 w 216"/>
                  <a:gd name="T23" fmla="*/ 3 h 373"/>
                  <a:gd name="T24" fmla="*/ 0 w 216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134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135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0 w 215"/>
                  <a:gd name="T1" fmla="*/ 3 h 373"/>
                  <a:gd name="T2" fmla="*/ 0 w 215"/>
                  <a:gd name="T3" fmla="*/ 3 h 373"/>
                  <a:gd name="T4" fmla="*/ 0 w 215"/>
                  <a:gd name="T5" fmla="*/ 3 h 373"/>
                  <a:gd name="T6" fmla="*/ 0 w 215"/>
                  <a:gd name="T7" fmla="*/ 3 h 373"/>
                  <a:gd name="T8" fmla="*/ 0 w 215"/>
                  <a:gd name="T9" fmla="*/ 3 h 373"/>
                  <a:gd name="T10" fmla="*/ 0 w 215"/>
                  <a:gd name="T11" fmla="*/ 3 h 373"/>
                  <a:gd name="T12" fmla="*/ 0 w 215"/>
                  <a:gd name="T13" fmla="*/ 0 h 373"/>
                  <a:gd name="T14" fmla="*/ 0 w 215"/>
                  <a:gd name="T15" fmla="*/ 0 h 373"/>
                  <a:gd name="T16" fmla="*/ 0 w 215"/>
                  <a:gd name="T17" fmla="*/ 3 h 373"/>
                  <a:gd name="T18" fmla="*/ 0 w 215"/>
                  <a:gd name="T19" fmla="*/ 3 h 373"/>
                  <a:gd name="T20" fmla="*/ 0 w 215"/>
                  <a:gd name="T21" fmla="*/ 3 h 373"/>
                  <a:gd name="T22" fmla="*/ 0 w 215"/>
                  <a:gd name="T23" fmla="*/ 3 h 373"/>
                  <a:gd name="T24" fmla="*/ 0 w 215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136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137" name="Freeform 385"/>
              <p:cNvSpPr>
                <a:spLocks/>
              </p:cNvSpPr>
              <p:nvPr/>
            </p:nvSpPr>
            <p:spPr bwMode="auto">
              <a:xfrm>
                <a:off x="4903" y="3139"/>
                <a:ext cx="71" cy="324"/>
              </a:xfrm>
              <a:custGeom>
                <a:avLst/>
                <a:gdLst>
                  <a:gd name="T0" fmla="*/ 0 w 216"/>
                  <a:gd name="T1" fmla="*/ 3 h 372"/>
                  <a:gd name="T2" fmla="*/ 0 w 216"/>
                  <a:gd name="T3" fmla="*/ 3 h 372"/>
                  <a:gd name="T4" fmla="*/ 0 w 216"/>
                  <a:gd name="T5" fmla="*/ 3 h 372"/>
                  <a:gd name="T6" fmla="*/ 0 w 216"/>
                  <a:gd name="T7" fmla="*/ 3 h 372"/>
                  <a:gd name="T8" fmla="*/ 0 w 216"/>
                  <a:gd name="T9" fmla="*/ 3 h 372"/>
                  <a:gd name="T10" fmla="*/ 0 w 216"/>
                  <a:gd name="T11" fmla="*/ 3 h 372"/>
                  <a:gd name="T12" fmla="*/ 0 w 216"/>
                  <a:gd name="T13" fmla="*/ 0 h 372"/>
                  <a:gd name="T14" fmla="*/ 0 w 216"/>
                  <a:gd name="T15" fmla="*/ 0 h 372"/>
                  <a:gd name="T16" fmla="*/ 0 w 216"/>
                  <a:gd name="T17" fmla="*/ 3 h 372"/>
                  <a:gd name="T18" fmla="*/ 0 w 216"/>
                  <a:gd name="T19" fmla="*/ 3 h 372"/>
                  <a:gd name="T20" fmla="*/ 0 w 216"/>
                  <a:gd name="T21" fmla="*/ 3 h 372"/>
                  <a:gd name="T22" fmla="*/ 0 w 216"/>
                  <a:gd name="T23" fmla="*/ 3 h 372"/>
                  <a:gd name="T24" fmla="*/ 0 w 216"/>
                  <a:gd name="T25" fmla="*/ 3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6" y="372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138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3 h 372"/>
                  <a:gd name="T4" fmla="*/ 0 w 29"/>
                  <a:gd name="T5" fmla="*/ 3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139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0 w 215"/>
                  <a:gd name="T1" fmla="*/ 3 h 372"/>
                  <a:gd name="T2" fmla="*/ 0 w 215"/>
                  <a:gd name="T3" fmla="*/ 3 h 372"/>
                  <a:gd name="T4" fmla="*/ 0 w 215"/>
                  <a:gd name="T5" fmla="*/ 3 h 372"/>
                  <a:gd name="T6" fmla="*/ 0 w 215"/>
                  <a:gd name="T7" fmla="*/ 3 h 372"/>
                  <a:gd name="T8" fmla="*/ 0 w 215"/>
                  <a:gd name="T9" fmla="*/ 3 h 372"/>
                  <a:gd name="T10" fmla="*/ 0 w 215"/>
                  <a:gd name="T11" fmla="*/ 3 h 372"/>
                  <a:gd name="T12" fmla="*/ 0 w 215"/>
                  <a:gd name="T13" fmla="*/ 0 h 372"/>
                  <a:gd name="T14" fmla="*/ 0 w 215"/>
                  <a:gd name="T15" fmla="*/ 0 h 372"/>
                  <a:gd name="T16" fmla="*/ 0 w 215"/>
                  <a:gd name="T17" fmla="*/ 3 h 372"/>
                  <a:gd name="T18" fmla="*/ 0 w 215"/>
                  <a:gd name="T19" fmla="*/ 3 h 372"/>
                  <a:gd name="T20" fmla="*/ 0 w 215"/>
                  <a:gd name="T21" fmla="*/ 3 h 372"/>
                  <a:gd name="T22" fmla="*/ 0 w 215"/>
                  <a:gd name="T23" fmla="*/ 3 h 372"/>
                  <a:gd name="T24" fmla="*/ 0 w 215"/>
                  <a:gd name="T25" fmla="*/ 3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140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3 h 372"/>
                  <a:gd name="T4" fmla="*/ 0 w 29"/>
                  <a:gd name="T5" fmla="*/ 3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141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42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43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44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45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46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147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0 w 37"/>
                  <a:gd name="T1" fmla="*/ 19 h 38"/>
                  <a:gd name="T2" fmla="*/ 0 w 37"/>
                  <a:gd name="T3" fmla="*/ 19 h 38"/>
                  <a:gd name="T4" fmla="*/ 0 w 37"/>
                  <a:gd name="T5" fmla="*/ 19 h 38"/>
                  <a:gd name="T6" fmla="*/ 0 w 37"/>
                  <a:gd name="T7" fmla="*/ 19 h 38"/>
                  <a:gd name="T8" fmla="*/ 0 w 37"/>
                  <a:gd name="T9" fmla="*/ 19 h 38"/>
                  <a:gd name="T10" fmla="*/ 0 w 37"/>
                  <a:gd name="T11" fmla="*/ 12 h 38"/>
                  <a:gd name="T12" fmla="*/ 0 w 37"/>
                  <a:gd name="T13" fmla="*/ 5 h 38"/>
                  <a:gd name="T14" fmla="*/ 0 w 37"/>
                  <a:gd name="T15" fmla="*/ 1 h 38"/>
                  <a:gd name="T16" fmla="*/ 0 w 37"/>
                  <a:gd name="T17" fmla="*/ 0 h 38"/>
                  <a:gd name="T18" fmla="*/ 0 w 37"/>
                  <a:gd name="T19" fmla="*/ 1 h 38"/>
                  <a:gd name="T20" fmla="*/ 0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19 h 38"/>
                  <a:gd name="T28" fmla="*/ 0 w 37"/>
                  <a:gd name="T29" fmla="*/ 19 h 38"/>
                  <a:gd name="T30" fmla="*/ 0 w 37"/>
                  <a:gd name="T31" fmla="*/ 19 h 38"/>
                  <a:gd name="T32" fmla="*/ 0 w 37"/>
                  <a:gd name="T33" fmla="*/ 19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</p:grpSp>
        <p:grpSp>
          <p:nvGrpSpPr>
            <p:cNvPr id="29748" name="Group 316"/>
            <p:cNvGrpSpPr>
              <a:grpSpLocks/>
            </p:cNvGrpSpPr>
            <p:nvPr/>
          </p:nvGrpSpPr>
          <p:grpSpPr bwMode="auto">
            <a:xfrm>
              <a:off x="3939779" y="4136232"/>
              <a:ext cx="182165" cy="150019"/>
              <a:chOff x="4727" y="2506"/>
              <a:chExt cx="706" cy="1172"/>
            </a:xfrm>
          </p:grpSpPr>
          <p:sp>
            <p:nvSpPr>
              <p:cNvPr id="29990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4 h 135"/>
                  <a:gd name="T2" fmla="*/ 0 w 139"/>
                  <a:gd name="T3" fmla="*/ 4 h 135"/>
                  <a:gd name="T4" fmla="*/ 0 w 139"/>
                  <a:gd name="T5" fmla="*/ 4 h 135"/>
                  <a:gd name="T6" fmla="*/ 0 w 139"/>
                  <a:gd name="T7" fmla="*/ 4 h 135"/>
                  <a:gd name="T8" fmla="*/ 0 w 139"/>
                  <a:gd name="T9" fmla="*/ 4 h 135"/>
                  <a:gd name="T10" fmla="*/ 0 w 139"/>
                  <a:gd name="T11" fmla="*/ 0 h 135"/>
                  <a:gd name="T12" fmla="*/ 0 w 139"/>
                  <a:gd name="T13" fmla="*/ 0 h 135"/>
                  <a:gd name="T14" fmla="*/ 0 w 139"/>
                  <a:gd name="T15" fmla="*/ 4 h 135"/>
                  <a:gd name="T16" fmla="*/ 0 w 139"/>
                  <a:gd name="T17" fmla="*/ 4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91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3 h 1278"/>
                  <a:gd name="T2" fmla="*/ 0 w 1946"/>
                  <a:gd name="T3" fmla="*/ 3 h 1278"/>
                  <a:gd name="T4" fmla="*/ 0 w 1946"/>
                  <a:gd name="T5" fmla="*/ 3 h 1278"/>
                  <a:gd name="T6" fmla="*/ 0 w 1946"/>
                  <a:gd name="T7" fmla="*/ 3 h 1278"/>
                  <a:gd name="T8" fmla="*/ 0 w 1946"/>
                  <a:gd name="T9" fmla="*/ 3 h 1278"/>
                  <a:gd name="T10" fmla="*/ 0 w 1946"/>
                  <a:gd name="T11" fmla="*/ 3 h 1278"/>
                  <a:gd name="T12" fmla="*/ 0 w 1946"/>
                  <a:gd name="T13" fmla="*/ 3 h 1278"/>
                  <a:gd name="T14" fmla="*/ 0 w 1946"/>
                  <a:gd name="T15" fmla="*/ 3 h 1278"/>
                  <a:gd name="T16" fmla="*/ 0 w 1946"/>
                  <a:gd name="T17" fmla="*/ 3 h 1278"/>
                  <a:gd name="T18" fmla="*/ 0 w 1946"/>
                  <a:gd name="T19" fmla="*/ 3 h 1278"/>
                  <a:gd name="T20" fmla="*/ 0 w 1946"/>
                  <a:gd name="T21" fmla="*/ 3 h 1278"/>
                  <a:gd name="T22" fmla="*/ 0 w 1946"/>
                  <a:gd name="T23" fmla="*/ 3 h 1278"/>
                  <a:gd name="T24" fmla="*/ 0 w 1946"/>
                  <a:gd name="T25" fmla="*/ 3 h 1278"/>
                  <a:gd name="T26" fmla="*/ 0 w 1946"/>
                  <a:gd name="T27" fmla="*/ 3 h 1278"/>
                  <a:gd name="T28" fmla="*/ 0 w 1946"/>
                  <a:gd name="T29" fmla="*/ 3 h 1278"/>
                  <a:gd name="T30" fmla="*/ 0 w 1946"/>
                  <a:gd name="T31" fmla="*/ 3 h 1278"/>
                  <a:gd name="T32" fmla="*/ 0 w 1946"/>
                  <a:gd name="T33" fmla="*/ 3 h 1278"/>
                  <a:gd name="T34" fmla="*/ 0 w 1946"/>
                  <a:gd name="T35" fmla="*/ 0 h 1278"/>
                  <a:gd name="T36" fmla="*/ 0 w 1946"/>
                  <a:gd name="T37" fmla="*/ 0 h 1278"/>
                  <a:gd name="T38" fmla="*/ 0 w 1946"/>
                  <a:gd name="T39" fmla="*/ 0 h 1278"/>
                  <a:gd name="T40" fmla="*/ 0 w 1946"/>
                  <a:gd name="T41" fmla="*/ 3 h 1278"/>
                  <a:gd name="T42" fmla="*/ 0 w 1946"/>
                  <a:gd name="T43" fmla="*/ 3 h 1278"/>
                  <a:gd name="T44" fmla="*/ 0 w 1946"/>
                  <a:gd name="T45" fmla="*/ 3 h 1278"/>
                  <a:gd name="T46" fmla="*/ 0 w 1946"/>
                  <a:gd name="T47" fmla="*/ 3 h 1278"/>
                  <a:gd name="T48" fmla="*/ 0 w 1946"/>
                  <a:gd name="T49" fmla="*/ 3 h 1278"/>
                  <a:gd name="T50" fmla="*/ 0 w 1946"/>
                  <a:gd name="T51" fmla="*/ 3 h 1278"/>
                  <a:gd name="T52" fmla="*/ 0 w 1946"/>
                  <a:gd name="T53" fmla="*/ 3 h 1278"/>
                  <a:gd name="T54" fmla="*/ 0 w 1946"/>
                  <a:gd name="T55" fmla="*/ 3 h 1278"/>
                  <a:gd name="T56" fmla="*/ 0 w 1946"/>
                  <a:gd name="T57" fmla="*/ 3 h 1278"/>
                  <a:gd name="T58" fmla="*/ 0 w 1946"/>
                  <a:gd name="T59" fmla="*/ 3 h 1278"/>
                  <a:gd name="T60" fmla="*/ 0 w 1946"/>
                  <a:gd name="T61" fmla="*/ 3 h 1278"/>
                  <a:gd name="T62" fmla="*/ 0 w 1946"/>
                  <a:gd name="T63" fmla="*/ 3 h 1278"/>
                  <a:gd name="T64" fmla="*/ 0 w 1946"/>
                  <a:gd name="T65" fmla="*/ 3 h 1278"/>
                  <a:gd name="T66" fmla="*/ 0 w 1946"/>
                  <a:gd name="T67" fmla="*/ 3 h 1278"/>
                  <a:gd name="T68" fmla="*/ 0 w 1946"/>
                  <a:gd name="T69" fmla="*/ 3 h 1278"/>
                  <a:gd name="T70" fmla="*/ 0 w 1946"/>
                  <a:gd name="T71" fmla="*/ 3 h 1278"/>
                  <a:gd name="T72" fmla="*/ 0 w 1946"/>
                  <a:gd name="T73" fmla="*/ 3 h 1278"/>
                  <a:gd name="T74" fmla="*/ 0 w 1946"/>
                  <a:gd name="T75" fmla="*/ 3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92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93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94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95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96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97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98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99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00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01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02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03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04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05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06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07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0 w 440"/>
                  <a:gd name="T1" fmla="*/ 3 h 102"/>
                  <a:gd name="T2" fmla="*/ 0 w 440"/>
                  <a:gd name="T3" fmla="*/ 3 h 102"/>
                  <a:gd name="T4" fmla="*/ 0 w 440"/>
                  <a:gd name="T5" fmla="*/ 3 h 102"/>
                  <a:gd name="T6" fmla="*/ 0 w 440"/>
                  <a:gd name="T7" fmla="*/ 3 h 102"/>
                  <a:gd name="T8" fmla="*/ 0 w 440"/>
                  <a:gd name="T9" fmla="*/ 3 h 102"/>
                  <a:gd name="T10" fmla="*/ 0 w 440"/>
                  <a:gd name="T11" fmla="*/ 3 h 102"/>
                  <a:gd name="T12" fmla="*/ 0 w 440"/>
                  <a:gd name="T13" fmla="*/ 3 h 102"/>
                  <a:gd name="T14" fmla="*/ 0 w 440"/>
                  <a:gd name="T15" fmla="*/ 3 h 102"/>
                  <a:gd name="T16" fmla="*/ 0 w 440"/>
                  <a:gd name="T17" fmla="*/ 3 h 102"/>
                  <a:gd name="T18" fmla="*/ 0 w 440"/>
                  <a:gd name="T19" fmla="*/ 3 h 102"/>
                  <a:gd name="T20" fmla="*/ 0 w 440"/>
                  <a:gd name="T21" fmla="*/ 3 h 102"/>
                  <a:gd name="T22" fmla="*/ 0 w 440"/>
                  <a:gd name="T23" fmla="*/ 3 h 102"/>
                  <a:gd name="T24" fmla="*/ 0 w 440"/>
                  <a:gd name="T25" fmla="*/ 3 h 102"/>
                  <a:gd name="T26" fmla="*/ 0 w 440"/>
                  <a:gd name="T27" fmla="*/ 3 h 102"/>
                  <a:gd name="T28" fmla="*/ 0 w 440"/>
                  <a:gd name="T29" fmla="*/ 3 h 102"/>
                  <a:gd name="T30" fmla="*/ 0 w 440"/>
                  <a:gd name="T31" fmla="*/ 0 h 102"/>
                  <a:gd name="T32" fmla="*/ 0 w 440"/>
                  <a:gd name="T33" fmla="*/ 0 h 102"/>
                  <a:gd name="T34" fmla="*/ 0 w 440"/>
                  <a:gd name="T35" fmla="*/ 0 h 102"/>
                  <a:gd name="T36" fmla="*/ 0 w 440"/>
                  <a:gd name="T37" fmla="*/ 3 h 102"/>
                  <a:gd name="T38" fmla="*/ 0 w 440"/>
                  <a:gd name="T39" fmla="*/ 3 h 102"/>
                  <a:gd name="T40" fmla="*/ 0 w 440"/>
                  <a:gd name="T41" fmla="*/ 3 h 102"/>
                  <a:gd name="T42" fmla="*/ 0 w 440"/>
                  <a:gd name="T43" fmla="*/ 3 h 102"/>
                  <a:gd name="T44" fmla="*/ 0 w 440"/>
                  <a:gd name="T45" fmla="*/ 3 h 102"/>
                  <a:gd name="T46" fmla="*/ 0 w 440"/>
                  <a:gd name="T47" fmla="*/ 3 h 102"/>
                  <a:gd name="T48" fmla="*/ 0 w 440"/>
                  <a:gd name="T49" fmla="*/ 3 h 102"/>
                  <a:gd name="T50" fmla="*/ 0 w 440"/>
                  <a:gd name="T51" fmla="*/ 3 h 102"/>
                  <a:gd name="T52" fmla="*/ 0 w 440"/>
                  <a:gd name="T53" fmla="*/ 3 h 102"/>
                  <a:gd name="T54" fmla="*/ 0 w 440"/>
                  <a:gd name="T55" fmla="*/ 3 h 102"/>
                  <a:gd name="T56" fmla="*/ 0 w 440"/>
                  <a:gd name="T57" fmla="*/ 3 h 102"/>
                  <a:gd name="T58" fmla="*/ 0 w 440"/>
                  <a:gd name="T59" fmla="*/ 3 h 102"/>
                  <a:gd name="T60" fmla="*/ 0 w 440"/>
                  <a:gd name="T61" fmla="*/ 3 h 102"/>
                  <a:gd name="T62" fmla="*/ 0 w 440"/>
                  <a:gd name="T63" fmla="*/ 3 h 102"/>
                  <a:gd name="T64" fmla="*/ 0 w 440"/>
                  <a:gd name="T65" fmla="*/ 3 h 102"/>
                  <a:gd name="T66" fmla="*/ 0 w 440"/>
                  <a:gd name="T67" fmla="*/ 3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08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0 w 1847"/>
                  <a:gd name="T1" fmla="*/ 4 h 168"/>
                  <a:gd name="T2" fmla="*/ 0 w 1847"/>
                  <a:gd name="T3" fmla="*/ 4 h 168"/>
                  <a:gd name="T4" fmla="*/ 0 w 1847"/>
                  <a:gd name="T5" fmla="*/ 4 h 168"/>
                  <a:gd name="T6" fmla="*/ 0 w 1847"/>
                  <a:gd name="T7" fmla="*/ 4 h 168"/>
                  <a:gd name="T8" fmla="*/ 0 w 1847"/>
                  <a:gd name="T9" fmla="*/ 4 h 168"/>
                  <a:gd name="T10" fmla="*/ 0 w 1847"/>
                  <a:gd name="T11" fmla="*/ 4 h 168"/>
                  <a:gd name="T12" fmla="*/ 0 w 1847"/>
                  <a:gd name="T13" fmla="*/ 4 h 168"/>
                  <a:gd name="T14" fmla="*/ 0 w 1847"/>
                  <a:gd name="T15" fmla="*/ 4 h 168"/>
                  <a:gd name="T16" fmla="*/ 0 w 1847"/>
                  <a:gd name="T17" fmla="*/ 4 h 168"/>
                  <a:gd name="T18" fmla="*/ 0 w 1847"/>
                  <a:gd name="T19" fmla="*/ 4 h 168"/>
                  <a:gd name="T20" fmla="*/ 0 w 1847"/>
                  <a:gd name="T21" fmla="*/ 4 h 168"/>
                  <a:gd name="T22" fmla="*/ 0 w 1847"/>
                  <a:gd name="T23" fmla="*/ 4 h 168"/>
                  <a:gd name="T24" fmla="*/ 0 w 1847"/>
                  <a:gd name="T25" fmla="*/ 4 h 168"/>
                  <a:gd name="T26" fmla="*/ 0 w 1847"/>
                  <a:gd name="T27" fmla="*/ 4 h 168"/>
                  <a:gd name="T28" fmla="*/ 0 w 1847"/>
                  <a:gd name="T29" fmla="*/ 4 h 168"/>
                  <a:gd name="T30" fmla="*/ 0 w 1847"/>
                  <a:gd name="T31" fmla="*/ 4 h 168"/>
                  <a:gd name="T32" fmla="*/ 0 w 1847"/>
                  <a:gd name="T33" fmla="*/ 4 h 168"/>
                  <a:gd name="T34" fmla="*/ 0 w 1847"/>
                  <a:gd name="T35" fmla="*/ 4 h 168"/>
                  <a:gd name="T36" fmla="*/ 0 w 1847"/>
                  <a:gd name="T37" fmla="*/ 4 h 168"/>
                  <a:gd name="T38" fmla="*/ 0 w 1847"/>
                  <a:gd name="T39" fmla="*/ 4 h 168"/>
                  <a:gd name="T40" fmla="*/ 0 w 1847"/>
                  <a:gd name="T41" fmla="*/ 4 h 168"/>
                  <a:gd name="T42" fmla="*/ 0 w 1847"/>
                  <a:gd name="T43" fmla="*/ 4 h 168"/>
                  <a:gd name="T44" fmla="*/ 0 w 1847"/>
                  <a:gd name="T45" fmla="*/ 4 h 168"/>
                  <a:gd name="T46" fmla="*/ 0 w 1847"/>
                  <a:gd name="T47" fmla="*/ 4 h 168"/>
                  <a:gd name="T48" fmla="*/ 0 w 1847"/>
                  <a:gd name="T49" fmla="*/ 1 h 168"/>
                  <a:gd name="T50" fmla="*/ 0 w 1847"/>
                  <a:gd name="T51" fmla="*/ 1 h 168"/>
                  <a:gd name="T52" fmla="*/ 0 w 1847"/>
                  <a:gd name="T53" fmla="*/ 4 h 168"/>
                  <a:gd name="T54" fmla="*/ 0 w 1847"/>
                  <a:gd name="T55" fmla="*/ 4 h 168"/>
                  <a:gd name="T56" fmla="*/ 0 w 1847"/>
                  <a:gd name="T57" fmla="*/ 4 h 168"/>
                  <a:gd name="T58" fmla="*/ 0 w 1847"/>
                  <a:gd name="T59" fmla="*/ 4 h 168"/>
                  <a:gd name="T60" fmla="*/ 0 w 1847"/>
                  <a:gd name="T61" fmla="*/ 4 h 168"/>
                  <a:gd name="T62" fmla="*/ 0 w 1847"/>
                  <a:gd name="T63" fmla="*/ 4 h 168"/>
                  <a:gd name="T64" fmla="*/ 0 w 1847"/>
                  <a:gd name="T65" fmla="*/ 4 h 168"/>
                  <a:gd name="T66" fmla="*/ 0 w 1847"/>
                  <a:gd name="T67" fmla="*/ 4 h 168"/>
                  <a:gd name="T68" fmla="*/ 0 w 1847"/>
                  <a:gd name="T69" fmla="*/ 4 h 168"/>
                  <a:gd name="T70" fmla="*/ 0 w 1847"/>
                  <a:gd name="T71" fmla="*/ 4 h 168"/>
                  <a:gd name="T72" fmla="*/ 0 w 1847"/>
                  <a:gd name="T73" fmla="*/ 4 h 168"/>
                  <a:gd name="T74" fmla="*/ 0 w 1847"/>
                  <a:gd name="T75" fmla="*/ 4 h 168"/>
                  <a:gd name="T76" fmla="*/ 0 w 1847"/>
                  <a:gd name="T77" fmla="*/ 4 h 168"/>
                  <a:gd name="T78" fmla="*/ 0 w 1847"/>
                  <a:gd name="T79" fmla="*/ 4 h 168"/>
                  <a:gd name="T80" fmla="*/ 0 w 1847"/>
                  <a:gd name="T81" fmla="*/ 4 h 168"/>
                  <a:gd name="T82" fmla="*/ 0 w 1847"/>
                  <a:gd name="T83" fmla="*/ 4 h 168"/>
                  <a:gd name="T84" fmla="*/ 0 w 1847"/>
                  <a:gd name="T85" fmla="*/ 4 h 168"/>
                  <a:gd name="T86" fmla="*/ 0 w 1847"/>
                  <a:gd name="T87" fmla="*/ 4 h 168"/>
                  <a:gd name="T88" fmla="*/ 0 w 1847"/>
                  <a:gd name="T89" fmla="*/ 4 h 168"/>
                  <a:gd name="T90" fmla="*/ 0 w 1847"/>
                  <a:gd name="T91" fmla="*/ 4 h 168"/>
                  <a:gd name="T92" fmla="*/ 0 w 1847"/>
                  <a:gd name="T93" fmla="*/ 4 h 168"/>
                  <a:gd name="T94" fmla="*/ 0 w 1847"/>
                  <a:gd name="T95" fmla="*/ 4 h 168"/>
                  <a:gd name="T96" fmla="*/ 0 w 1847"/>
                  <a:gd name="T97" fmla="*/ 4 h 168"/>
                  <a:gd name="T98" fmla="*/ 0 w 1847"/>
                  <a:gd name="T99" fmla="*/ 4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09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10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11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12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13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14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15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16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17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18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19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20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21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22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23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24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25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26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27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28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29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30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31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32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33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34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35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36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37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38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39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40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41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42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0 w 217"/>
                  <a:gd name="T1" fmla="*/ 3 h 373"/>
                  <a:gd name="T2" fmla="*/ 0 w 217"/>
                  <a:gd name="T3" fmla="*/ 3 h 373"/>
                  <a:gd name="T4" fmla="*/ 0 w 217"/>
                  <a:gd name="T5" fmla="*/ 3 h 373"/>
                  <a:gd name="T6" fmla="*/ 0 w 217"/>
                  <a:gd name="T7" fmla="*/ 3 h 373"/>
                  <a:gd name="T8" fmla="*/ 0 w 217"/>
                  <a:gd name="T9" fmla="*/ 3 h 373"/>
                  <a:gd name="T10" fmla="*/ 0 w 217"/>
                  <a:gd name="T11" fmla="*/ 3 h 373"/>
                  <a:gd name="T12" fmla="*/ 0 w 217"/>
                  <a:gd name="T13" fmla="*/ 0 h 373"/>
                  <a:gd name="T14" fmla="*/ 0 w 217"/>
                  <a:gd name="T15" fmla="*/ 0 h 373"/>
                  <a:gd name="T16" fmla="*/ 0 w 217"/>
                  <a:gd name="T17" fmla="*/ 3 h 373"/>
                  <a:gd name="T18" fmla="*/ 0 w 217"/>
                  <a:gd name="T19" fmla="*/ 3 h 373"/>
                  <a:gd name="T20" fmla="*/ 0 w 217"/>
                  <a:gd name="T21" fmla="*/ 3 h 373"/>
                  <a:gd name="T22" fmla="*/ 0 w 217"/>
                  <a:gd name="T23" fmla="*/ 3 h 373"/>
                  <a:gd name="T24" fmla="*/ 0 w 217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43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44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0 w 216"/>
                  <a:gd name="T1" fmla="*/ 3 h 373"/>
                  <a:gd name="T2" fmla="*/ 0 w 216"/>
                  <a:gd name="T3" fmla="*/ 3 h 373"/>
                  <a:gd name="T4" fmla="*/ 0 w 216"/>
                  <a:gd name="T5" fmla="*/ 3 h 373"/>
                  <a:gd name="T6" fmla="*/ 0 w 216"/>
                  <a:gd name="T7" fmla="*/ 3 h 373"/>
                  <a:gd name="T8" fmla="*/ 0 w 216"/>
                  <a:gd name="T9" fmla="*/ 3 h 373"/>
                  <a:gd name="T10" fmla="*/ 0 w 216"/>
                  <a:gd name="T11" fmla="*/ 3 h 373"/>
                  <a:gd name="T12" fmla="*/ 0 w 216"/>
                  <a:gd name="T13" fmla="*/ 0 h 373"/>
                  <a:gd name="T14" fmla="*/ 0 w 216"/>
                  <a:gd name="T15" fmla="*/ 0 h 373"/>
                  <a:gd name="T16" fmla="*/ 0 w 216"/>
                  <a:gd name="T17" fmla="*/ 3 h 373"/>
                  <a:gd name="T18" fmla="*/ 0 w 216"/>
                  <a:gd name="T19" fmla="*/ 3 h 373"/>
                  <a:gd name="T20" fmla="*/ 0 w 216"/>
                  <a:gd name="T21" fmla="*/ 3 h 373"/>
                  <a:gd name="T22" fmla="*/ 0 w 216"/>
                  <a:gd name="T23" fmla="*/ 3 h 373"/>
                  <a:gd name="T24" fmla="*/ 0 w 216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45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46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0 w 217"/>
                  <a:gd name="T1" fmla="*/ 3 h 373"/>
                  <a:gd name="T2" fmla="*/ 0 w 217"/>
                  <a:gd name="T3" fmla="*/ 3 h 373"/>
                  <a:gd name="T4" fmla="*/ 0 w 217"/>
                  <a:gd name="T5" fmla="*/ 3 h 373"/>
                  <a:gd name="T6" fmla="*/ 0 w 217"/>
                  <a:gd name="T7" fmla="*/ 3 h 373"/>
                  <a:gd name="T8" fmla="*/ 0 w 217"/>
                  <a:gd name="T9" fmla="*/ 3 h 373"/>
                  <a:gd name="T10" fmla="*/ 0 w 217"/>
                  <a:gd name="T11" fmla="*/ 3 h 373"/>
                  <a:gd name="T12" fmla="*/ 0 w 217"/>
                  <a:gd name="T13" fmla="*/ 0 h 373"/>
                  <a:gd name="T14" fmla="*/ 0 w 217"/>
                  <a:gd name="T15" fmla="*/ 0 h 373"/>
                  <a:gd name="T16" fmla="*/ 0 w 217"/>
                  <a:gd name="T17" fmla="*/ 3 h 373"/>
                  <a:gd name="T18" fmla="*/ 0 w 217"/>
                  <a:gd name="T19" fmla="*/ 3 h 373"/>
                  <a:gd name="T20" fmla="*/ 0 w 217"/>
                  <a:gd name="T21" fmla="*/ 3 h 373"/>
                  <a:gd name="T22" fmla="*/ 0 w 217"/>
                  <a:gd name="T23" fmla="*/ 3 h 373"/>
                  <a:gd name="T24" fmla="*/ 0 w 217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47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48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0 w 216"/>
                  <a:gd name="T1" fmla="*/ 3 h 372"/>
                  <a:gd name="T2" fmla="*/ 0 w 216"/>
                  <a:gd name="T3" fmla="*/ 3 h 372"/>
                  <a:gd name="T4" fmla="*/ 0 w 216"/>
                  <a:gd name="T5" fmla="*/ 3 h 372"/>
                  <a:gd name="T6" fmla="*/ 0 w 216"/>
                  <a:gd name="T7" fmla="*/ 3 h 372"/>
                  <a:gd name="T8" fmla="*/ 0 w 216"/>
                  <a:gd name="T9" fmla="*/ 3 h 372"/>
                  <a:gd name="T10" fmla="*/ 0 w 216"/>
                  <a:gd name="T11" fmla="*/ 3 h 372"/>
                  <a:gd name="T12" fmla="*/ 0 w 216"/>
                  <a:gd name="T13" fmla="*/ 0 h 372"/>
                  <a:gd name="T14" fmla="*/ 0 w 216"/>
                  <a:gd name="T15" fmla="*/ 0 h 372"/>
                  <a:gd name="T16" fmla="*/ 0 w 216"/>
                  <a:gd name="T17" fmla="*/ 3 h 372"/>
                  <a:gd name="T18" fmla="*/ 0 w 216"/>
                  <a:gd name="T19" fmla="*/ 3 h 372"/>
                  <a:gd name="T20" fmla="*/ 0 w 216"/>
                  <a:gd name="T21" fmla="*/ 3 h 372"/>
                  <a:gd name="T22" fmla="*/ 0 w 216"/>
                  <a:gd name="T23" fmla="*/ 3 h 372"/>
                  <a:gd name="T24" fmla="*/ 0 w 216"/>
                  <a:gd name="T25" fmla="*/ 3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49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3 h 372"/>
                  <a:gd name="T4" fmla="*/ 0 w 29"/>
                  <a:gd name="T5" fmla="*/ 3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50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0 w 217"/>
                  <a:gd name="T1" fmla="*/ 3 h 372"/>
                  <a:gd name="T2" fmla="*/ 0 w 217"/>
                  <a:gd name="T3" fmla="*/ 3 h 372"/>
                  <a:gd name="T4" fmla="*/ 0 w 217"/>
                  <a:gd name="T5" fmla="*/ 3 h 372"/>
                  <a:gd name="T6" fmla="*/ 0 w 217"/>
                  <a:gd name="T7" fmla="*/ 3 h 372"/>
                  <a:gd name="T8" fmla="*/ 0 w 217"/>
                  <a:gd name="T9" fmla="*/ 3 h 372"/>
                  <a:gd name="T10" fmla="*/ 0 w 217"/>
                  <a:gd name="T11" fmla="*/ 3 h 372"/>
                  <a:gd name="T12" fmla="*/ 0 w 217"/>
                  <a:gd name="T13" fmla="*/ 0 h 372"/>
                  <a:gd name="T14" fmla="*/ 0 w 217"/>
                  <a:gd name="T15" fmla="*/ 0 h 372"/>
                  <a:gd name="T16" fmla="*/ 0 w 217"/>
                  <a:gd name="T17" fmla="*/ 3 h 372"/>
                  <a:gd name="T18" fmla="*/ 0 w 217"/>
                  <a:gd name="T19" fmla="*/ 3 h 372"/>
                  <a:gd name="T20" fmla="*/ 0 w 217"/>
                  <a:gd name="T21" fmla="*/ 3 h 372"/>
                  <a:gd name="T22" fmla="*/ 0 w 217"/>
                  <a:gd name="T23" fmla="*/ 3 h 372"/>
                  <a:gd name="T24" fmla="*/ 0 w 217"/>
                  <a:gd name="T25" fmla="*/ 3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51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3 h 372"/>
                  <a:gd name="T4" fmla="*/ 0 w 29"/>
                  <a:gd name="T5" fmla="*/ 3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52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0 w 215"/>
                  <a:gd name="T1" fmla="*/ 3 h 373"/>
                  <a:gd name="T2" fmla="*/ 0 w 215"/>
                  <a:gd name="T3" fmla="*/ 3 h 373"/>
                  <a:gd name="T4" fmla="*/ 0 w 215"/>
                  <a:gd name="T5" fmla="*/ 3 h 373"/>
                  <a:gd name="T6" fmla="*/ 0 w 215"/>
                  <a:gd name="T7" fmla="*/ 3 h 373"/>
                  <a:gd name="T8" fmla="*/ 0 w 215"/>
                  <a:gd name="T9" fmla="*/ 3 h 373"/>
                  <a:gd name="T10" fmla="*/ 0 w 215"/>
                  <a:gd name="T11" fmla="*/ 3 h 373"/>
                  <a:gd name="T12" fmla="*/ 0 w 215"/>
                  <a:gd name="T13" fmla="*/ 0 h 373"/>
                  <a:gd name="T14" fmla="*/ 0 w 215"/>
                  <a:gd name="T15" fmla="*/ 0 h 373"/>
                  <a:gd name="T16" fmla="*/ 0 w 215"/>
                  <a:gd name="T17" fmla="*/ 3 h 373"/>
                  <a:gd name="T18" fmla="*/ 0 w 215"/>
                  <a:gd name="T19" fmla="*/ 3 h 373"/>
                  <a:gd name="T20" fmla="*/ 0 w 215"/>
                  <a:gd name="T21" fmla="*/ 3 h 373"/>
                  <a:gd name="T22" fmla="*/ 0 w 215"/>
                  <a:gd name="T23" fmla="*/ 3 h 373"/>
                  <a:gd name="T24" fmla="*/ 0 w 215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53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54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0 w 216"/>
                  <a:gd name="T1" fmla="*/ 3 h 373"/>
                  <a:gd name="T2" fmla="*/ 0 w 216"/>
                  <a:gd name="T3" fmla="*/ 3 h 373"/>
                  <a:gd name="T4" fmla="*/ 0 w 216"/>
                  <a:gd name="T5" fmla="*/ 3 h 373"/>
                  <a:gd name="T6" fmla="*/ 0 w 216"/>
                  <a:gd name="T7" fmla="*/ 3 h 373"/>
                  <a:gd name="T8" fmla="*/ 0 w 216"/>
                  <a:gd name="T9" fmla="*/ 3 h 373"/>
                  <a:gd name="T10" fmla="*/ 0 w 216"/>
                  <a:gd name="T11" fmla="*/ 3 h 373"/>
                  <a:gd name="T12" fmla="*/ 0 w 216"/>
                  <a:gd name="T13" fmla="*/ 0 h 373"/>
                  <a:gd name="T14" fmla="*/ 0 w 216"/>
                  <a:gd name="T15" fmla="*/ 0 h 373"/>
                  <a:gd name="T16" fmla="*/ 0 w 216"/>
                  <a:gd name="T17" fmla="*/ 3 h 373"/>
                  <a:gd name="T18" fmla="*/ 0 w 216"/>
                  <a:gd name="T19" fmla="*/ 3 h 373"/>
                  <a:gd name="T20" fmla="*/ 0 w 216"/>
                  <a:gd name="T21" fmla="*/ 3 h 373"/>
                  <a:gd name="T22" fmla="*/ 0 w 216"/>
                  <a:gd name="T23" fmla="*/ 3 h 373"/>
                  <a:gd name="T24" fmla="*/ 0 w 216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55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56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0 w 215"/>
                  <a:gd name="T1" fmla="*/ 3 h 373"/>
                  <a:gd name="T2" fmla="*/ 0 w 215"/>
                  <a:gd name="T3" fmla="*/ 3 h 373"/>
                  <a:gd name="T4" fmla="*/ 0 w 215"/>
                  <a:gd name="T5" fmla="*/ 3 h 373"/>
                  <a:gd name="T6" fmla="*/ 0 w 215"/>
                  <a:gd name="T7" fmla="*/ 3 h 373"/>
                  <a:gd name="T8" fmla="*/ 0 w 215"/>
                  <a:gd name="T9" fmla="*/ 3 h 373"/>
                  <a:gd name="T10" fmla="*/ 0 w 215"/>
                  <a:gd name="T11" fmla="*/ 3 h 373"/>
                  <a:gd name="T12" fmla="*/ 0 w 215"/>
                  <a:gd name="T13" fmla="*/ 0 h 373"/>
                  <a:gd name="T14" fmla="*/ 0 w 215"/>
                  <a:gd name="T15" fmla="*/ 0 h 373"/>
                  <a:gd name="T16" fmla="*/ 0 w 215"/>
                  <a:gd name="T17" fmla="*/ 3 h 373"/>
                  <a:gd name="T18" fmla="*/ 0 w 215"/>
                  <a:gd name="T19" fmla="*/ 3 h 373"/>
                  <a:gd name="T20" fmla="*/ 0 w 215"/>
                  <a:gd name="T21" fmla="*/ 3 h 373"/>
                  <a:gd name="T22" fmla="*/ 0 w 215"/>
                  <a:gd name="T23" fmla="*/ 3 h 373"/>
                  <a:gd name="T24" fmla="*/ 0 w 215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57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58" name="Freeform 385"/>
              <p:cNvSpPr>
                <a:spLocks/>
              </p:cNvSpPr>
              <p:nvPr/>
            </p:nvSpPr>
            <p:spPr bwMode="auto">
              <a:xfrm>
                <a:off x="4903" y="3139"/>
                <a:ext cx="71" cy="324"/>
              </a:xfrm>
              <a:custGeom>
                <a:avLst/>
                <a:gdLst>
                  <a:gd name="T0" fmla="*/ 0 w 216"/>
                  <a:gd name="T1" fmla="*/ 3 h 372"/>
                  <a:gd name="T2" fmla="*/ 0 w 216"/>
                  <a:gd name="T3" fmla="*/ 3 h 372"/>
                  <a:gd name="T4" fmla="*/ 0 w 216"/>
                  <a:gd name="T5" fmla="*/ 3 h 372"/>
                  <a:gd name="T6" fmla="*/ 0 w 216"/>
                  <a:gd name="T7" fmla="*/ 3 h 372"/>
                  <a:gd name="T8" fmla="*/ 0 w 216"/>
                  <a:gd name="T9" fmla="*/ 3 h 372"/>
                  <a:gd name="T10" fmla="*/ 0 w 216"/>
                  <a:gd name="T11" fmla="*/ 3 h 372"/>
                  <a:gd name="T12" fmla="*/ 0 w 216"/>
                  <a:gd name="T13" fmla="*/ 0 h 372"/>
                  <a:gd name="T14" fmla="*/ 0 w 216"/>
                  <a:gd name="T15" fmla="*/ 0 h 372"/>
                  <a:gd name="T16" fmla="*/ 0 w 216"/>
                  <a:gd name="T17" fmla="*/ 3 h 372"/>
                  <a:gd name="T18" fmla="*/ 0 w 216"/>
                  <a:gd name="T19" fmla="*/ 3 h 372"/>
                  <a:gd name="T20" fmla="*/ 0 w 216"/>
                  <a:gd name="T21" fmla="*/ 3 h 372"/>
                  <a:gd name="T22" fmla="*/ 0 w 216"/>
                  <a:gd name="T23" fmla="*/ 3 h 372"/>
                  <a:gd name="T24" fmla="*/ 0 w 216"/>
                  <a:gd name="T25" fmla="*/ 3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6" y="372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59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3 h 372"/>
                  <a:gd name="T4" fmla="*/ 0 w 29"/>
                  <a:gd name="T5" fmla="*/ 3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60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0 w 215"/>
                  <a:gd name="T1" fmla="*/ 3 h 372"/>
                  <a:gd name="T2" fmla="*/ 0 w 215"/>
                  <a:gd name="T3" fmla="*/ 3 h 372"/>
                  <a:gd name="T4" fmla="*/ 0 w 215"/>
                  <a:gd name="T5" fmla="*/ 3 h 372"/>
                  <a:gd name="T6" fmla="*/ 0 w 215"/>
                  <a:gd name="T7" fmla="*/ 3 h 372"/>
                  <a:gd name="T8" fmla="*/ 0 w 215"/>
                  <a:gd name="T9" fmla="*/ 3 h 372"/>
                  <a:gd name="T10" fmla="*/ 0 w 215"/>
                  <a:gd name="T11" fmla="*/ 3 h 372"/>
                  <a:gd name="T12" fmla="*/ 0 w 215"/>
                  <a:gd name="T13" fmla="*/ 0 h 372"/>
                  <a:gd name="T14" fmla="*/ 0 w 215"/>
                  <a:gd name="T15" fmla="*/ 0 h 372"/>
                  <a:gd name="T16" fmla="*/ 0 w 215"/>
                  <a:gd name="T17" fmla="*/ 3 h 372"/>
                  <a:gd name="T18" fmla="*/ 0 w 215"/>
                  <a:gd name="T19" fmla="*/ 3 h 372"/>
                  <a:gd name="T20" fmla="*/ 0 w 215"/>
                  <a:gd name="T21" fmla="*/ 3 h 372"/>
                  <a:gd name="T22" fmla="*/ 0 w 215"/>
                  <a:gd name="T23" fmla="*/ 3 h 372"/>
                  <a:gd name="T24" fmla="*/ 0 w 215"/>
                  <a:gd name="T25" fmla="*/ 3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61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3 h 372"/>
                  <a:gd name="T4" fmla="*/ 0 w 29"/>
                  <a:gd name="T5" fmla="*/ 3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30062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63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64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65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66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67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30068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0 w 37"/>
                  <a:gd name="T1" fmla="*/ 19 h 38"/>
                  <a:gd name="T2" fmla="*/ 0 w 37"/>
                  <a:gd name="T3" fmla="*/ 19 h 38"/>
                  <a:gd name="T4" fmla="*/ 0 w 37"/>
                  <a:gd name="T5" fmla="*/ 19 h 38"/>
                  <a:gd name="T6" fmla="*/ 0 w 37"/>
                  <a:gd name="T7" fmla="*/ 19 h 38"/>
                  <a:gd name="T8" fmla="*/ 0 w 37"/>
                  <a:gd name="T9" fmla="*/ 19 h 38"/>
                  <a:gd name="T10" fmla="*/ 0 w 37"/>
                  <a:gd name="T11" fmla="*/ 12 h 38"/>
                  <a:gd name="T12" fmla="*/ 0 w 37"/>
                  <a:gd name="T13" fmla="*/ 5 h 38"/>
                  <a:gd name="T14" fmla="*/ 0 w 37"/>
                  <a:gd name="T15" fmla="*/ 1 h 38"/>
                  <a:gd name="T16" fmla="*/ 0 w 37"/>
                  <a:gd name="T17" fmla="*/ 0 h 38"/>
                  <a:gd name="T18" fmla="*/ 0 w 37"/>
                  <a:gd name="T19" fmla="*/ 1 h 38"/>
                  <a:gd name="T20" fmla="*/ 0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19 h 38"/>
                  <a:gd name="T28" fmla="*/ 0 w 37"/>
                  <a:gd name="T29" fmla="*/ 19 h 38"/>
                  <a:gd name="T30" fmla="*/ 0 w 37"/>
                  <a:gd name="T31" fmla="*/ 19 h 38"/>
                  <a:gd name="T32" fmla="*/ 0 w 37"/>
                  <a:gd name="T33" fmla="*/ 19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</p:grpSp>
        <p:grpSp>
          <p:nvGrpSpPr>
            <p:cNvPr id="29749" name="Group 316"/>
            <p:cNvGrpSpPr>
              <a:grpSpLocks/>
            </p:cNvGrpSpPr>
            <p:nvPr/>
          </p:nvGrpSpPr>
          <p:grpSpPr bwMode="auto">
            <a:xfrm>
              <a:off x="3361135" y="3850482"/>
              <a:ext cx="182165" cy="150019"/>
              <a:chOff x="4727" y="2506"/>
              <a:chExt cx="706" cy="1172"/>
            </a:xfrm>
          </p:grpSpPr>
          <p:sp>
            <p:nvSpPr>
              <p:cNvPr id="29911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4 h 135"/>
                  <a:gd name="T2" fmla="*/ 0 w 139"/>
                  <a:gd name="T3" fmla="*/ 4 h 135"/>
                  <a:gd name="T4" fmla="*/ 0 w 139"/>
                  <a:gd name="T5" fmla="*/ 4 h 135"/>
                  <a:gd name="T6" fmla="*/ 0 w 139"/>
                  <a:gd name="T7" fmla="*/ 4 h 135"/>
                  <a:gd name="T8" fmla="*/ 0 w 139"/>
                  <a:gd name="T9" fmla="*/ 4 h 135"/>
                  <a:gd name="T10" fmla="*/ 0 w 139"/>
                  <a:gd name="T11" fmla="*/ 0 h 135"/>
                  <a:gd name="T12" fmla="*/ 0 w 139"/>
                  <a:gd name="T13" fmla="*/ 0 h 135"/>
                  <a:gd name="T14" fmla="*/ 0 w 139"/>
                  <a:gd name="T15" fmla="*/ 4 h 135"/>
                  <a:gd name="T16" fmla="*/ 0 w 139"/>
                  <a:gd name="T17" fmla="*/ 4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12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3 h 1278"/>
                  <a:gd name="T2" fmla="*/ 0 w 1946"/>
                  <a:gd name="T3" fmla="*/ 3 h 1278"/>
                  <a:gd name="T4" fmla="*/ 0 w 1946"/>
                  <a:gd name="T5" fmla="*/ 3 h 1278"/>
                  <a:gd name="T6" fmla="*/ 0 w 1946"/>
                  <a:gd name="T7" fmla="*/ 3 h 1278"/>
                  <a:gd name="T8" fmla="*/ 0 w 1946"/>
                  <a:gd name="T9" fmla="*/ 3 h 1278"/>
                  <a:gd name="T10" fmla="*/ 0 w 1946"/>
                  <a:gd name="T11" fmla="*/ 3 h 1278"/>
                  <a:gd name="T12" fmla="*/ 0 w 1946"/>
                  <a:gd name="T13" fmla="*/ 3 h 1278"/>
                  <a:gd name="T14" fmla="*/ 0 w 1946"/>
                  <a:gd name="T15" fmla="*/ 3 h 1278"/>
                  <a:gd name="T16" fmla="*/ 0 w 1946"/>
                  <a:gd name="T17" fmla="*/ 3 h 1278"/>
                  <a:gd name="T18" fmla="*/ 0 w 1946"/>
                  <a:gd name="T19" fmla="*/ 3 h 1278"/>
                  <a:gd name="T20" fmla="*/ 0 w 1946"/>
                  <a:gd name="T21" fmla="*/ 3 h 1278"/>
                  <a:gd name="T22" fmla="*/ 0 w 1946"/>
                  <a:gd name="T23" fmla="*/ 3 h 1278"/>
                  <a:gd name="T24" fmla="*/ 0 w 1946"/>
                  <a:gd name="T25" fmla="*/ 3 h 1278"/>
                  <a:gd name="T26" fmla="*/ 0 w 1946"/>
                  <a:gd name="T27" fmla="*/ 3 h 1278"/>
                  <a:gd name="T28" fmla="*/ 0 w 1946"/>
                  <a:gd name="T29" fmla="*/ 3 h 1278"/>
                  <a:gd name="T30" fmla="*/ 0 w 1946"/>
                  <a:gd name="T31" fmla="*/ 3 h 1278"/>
                  <a:gd name="T32" fmla="*/ 0 w 1946"/>
                  <a:gd name="T33" fmla="*/ 3 h 1278"/>
                  <a:gd name="T34" fmla="*/ 0 w 1946"/>
                  <a:gd name="T35" fmla="*/ 0 h 1278"/>
                  <a:gd name="T36" fmla="*/ 0 w 1946"/>
                  <a:gd name="T37" fmla="*/ 0 h 1278"/>
                  <a:gd name="T38" fmla="*/ 0 w 1946"/>
                  <a:gd name="T39" fmla="*/ 0 h 1278"/>
                  <a:gd name="T40" fmla="*/ 0 w 1946"/>
                  <a:gd name="T41" fmla="*/ 3 h 1278"/>
                  <a:gd name="T42" fmla="*/ 0 w 1946"/>
                  <a:gd name="T43" fmla="*/ 3 h 1278"/>
                  <a:gd name="T44" fmla="*/ 0 w 1946"/>
                  <a:gd name="T45" fmla="*/ 3 h 1278"/>
                  <a:gd name="T46" fmla="*/ 0 w 1946"/>
                  <a:gd name="T47" fmla="*/ 3 h 1278"/>
                  <a:gd name="T48" fmla="*/ 0 w 1946"/>
                  <a:gd name="T49" fmla="*/ 3 h 1278"/>
                  <a:gd name="T50" fmla="*/ 0 w 1946"/>
                  <a:gd name="T51" fmla="*/ 3 h 1278"/>
                  <a:gd name="T52" fmla="*/ 0 w 1946"/>
                  <a:gd name="T53" fmla="*/ 3 h 1278"/>
                  <a:gd name="T54" fmla="*/ 0 w 1946"/>
                  <a:gd name="T55" fmla="*/ 3 h 1278"/>
                  <a:gd name="T56" fmla="*/ 0 w 1946"/>
                  <a:gd name="T57" fmla="*/ 3 h 1278"/>
                  <a:gd name="T58" fmla="*/ 0 w 1946"/>
                  <a:gd name="T59" fmla="*/ 3 h 1278"/>
                  <a:gd name="T60" fmla="*/ 0 w 1946"/>
                  <a:gd name="T61" fmla="*/ 3 h 1278"/>
                  <a:gd name="T62" fmla="*/ 0 w 1946"/>
                  <a:gd name="T63" fmla="*/ 3 h 1278"/>
                  <a:gd name="T64" fmla="*/ 0 w 1946"/>
                  <a:gd name="T65" fmla="*/ 3 h 1278"/>
                  <a:gd name="T66" fmla="*/ 0 w 1946"/>
                  <a:gd name="T67" fmla="*/ 3 h 1278"/>
                  <a:gd name="T68" fmla="*/ 0 w 1946"/>
                  <a:gd name="T69" fmla="*/ 3 h 1278"/>
                  <a:gd name="T70" fmla="*/ 0 w 1946"/>
                  <a:gd name="T71" fmla="*/ 3 h 1278"/>
                  <a:gd name="T72" fmla="*/ 0 w 1946"/>
                  <a:gd name="T73" fmla="*/ 3 h 1278"/>
                  <a:gd name="T74" fmla="*/ 0 w 1946"/>
                  <a:gd name="T75" fmla="*/ 3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13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14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15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16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17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18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19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20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21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22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23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24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25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26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27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28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0 w 440"/>
                  <a:gd name="T1" fmla="*/ 3 h 102"/>
                  <a:gd name="T2" fmla="*/ 0 w 440"/>
                  <a:gd name="T3" fmla="*/ 3 h 102"/>
                  <a:gd name="T4" fmla="*/ 0 w 440"/>
                  <a:gd name="T5" fmla="*/ 3 h 102"/>
                  <a:gd name="T6" fmla="*/ 0 w 440"/>
                  <a:gd name="T7" fmla="*/ 3 h 102"/>
                  <a:gd name="T8" fmla="*/ 0 w 440"/>
                  <a:gd name="T9" fmla="*/ 3 h 102"/>
                  <a:gd name="T10" fmla="*/ 0 w 440"/>
                  <a:gd name="T11" fmla="*/ 3 h 102"/>
                  <a:gd name="T12" fmla="*/ 0 w 440"/>
                  <a:gd name="T13" fmla="*/ 3 h 102"/>
                  <a:gd name="T14" fmla="*/ 0 w 440"/>
                  <a:gd name="T15" fmla="*/ 3 h 102"/>
                  <a:gd name="T16" fmla="*/ 0 w 440"/>
                  <a:gd name="T17" fmla="*/ 3 h 102"/>
                  <a:gd name="T18" fmla="*/ 0 w 440"/>
                  <a:gd name="T19" fmla="*/ 3 h 102"/>
                  <a:gd name="T20" fmla="*/ 0 w 440"/>
                  <a:gd name="T21" fmla="*/ 3 h 102"/>
                  <a:gd name="T22" fmla="*/ 0 w 440"/>
                  <a:gd name="T23" fmla="*/ 3 h 102"/>
                  <a:gd name="T24" fmla="*/ 0 w 440"/>
                  <a:gd name="T25" fmla="*/ 3 h 102"/>
                  <a:gd name="T26" fmla="*/ 0 w 440"/>
                  <a:gd name="T27" fmla="*/ 3 h 102"/>
                  <a:gd name="T28" fmla="*/ 0 w 440"/>
                  <a:gd name="T29" fmla="*/ 3 h 102"/>
                  <a:gd name="T30" fmla="*/ 0 w 440"/>
                  <a:gd name="T31" fmla="*/ 0 h 102"/>
                  <a:gd name="T32" fmla="*/ 0 w 440"/>
                  <a:gd name="T33" fmla="*/ 0 h 102"/>
                  <a:gd name="T34" fmla="*/ 0 w 440"/>
                  <a:gd name="T35" fmla="*/ 0 h 102"/>
                  <a:gd name="T36" fmla="*/ 0 w 440"/>
                  <a:gd name="T37" fmla="*/ 3 h 102"/>
                  <a:gd name="T38" fmla="*/ 0 w 440"/>
                  <a:gd name="T39" fmla="*/ 3 h 102"/>
                  <a:gd name="T40" fmla="*/ 0 w 440"/>
                  <a:gd name="T41" fmla="*/ 3 h 102"/>
                  <a:gd name="T42" fmla="*/ 0 w 440"/>
                  <a:gd name="T43" fmla="*/ 3 h 102"/>
                  <a:gd name="T44" fmla="*/ 0 w 440"/>
                  <a:gd name="T45" fmla="*/ 3 h 102"/>
                  <a:gd name="T46" fmla="*/ 0 w 440"/>
                  <a:gd name="T47" fmla="*/ 3 h 102"/>
                  <a:gd name="T48" fmla="*/ 0 w 440"/>
                  <a:gd name="T49" fmla="*/ 3 h 102"/>
                  <a:gd name="T50" fmla="*/ 0 w 440"/>
                  <a:gd name="T51" fmla="*/ 3 h 102"/>
                  <a:gd name="T52" fmla="*/ 0 w 440"/>
                  <a:gd name="T53" fmla="*/ 3 h 102"/>
                  <a:gd name="T54" fmla="*/ 0 w 440"/>
                  <a:gd name="T55" fmla="*/ 3 h 102"/>
                  <a:gd name="T56" fmla="*/ 0 w 440"/>
                  <a:gd name="T57" fmla="*/ 3 h 102"/>
                  <a:gd name="T58" fmla="*/ 0 w 440"/>
                  <a:gd name="T59" fmla="*/ 3 h 102"/>
                  <a:gd name="T60" fmla="*/ 0 w 440"/>
                  <a:gd name="T61" fmla="*/ 3 h 102"/>
                  <a:gd name="T62" fmla="*/ 0 w 440"/>
                  <a:gd name="T63" fmla="*/ 3 h 102"/>
                  <a:gd name="T64" fmla="*/ 0 w 440"/>
                  <a:gd name="T65" fmla="*/ 3 h 102"/>
                  <a:gd name="T66" fmla="*/ 0 w 440"/>
                  <a:gd name="T67" fmla="*/ 3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29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0 w 1847"/>
                  <a:gd name="T1" fmla="*/ 4 h 168"/>
                  <a:gd name="T2" fmla="*/ 0 w 1847"/>
                  <a:gd name="T3" fmla="*/ 4 h 168"/>
                  <a:gd name="T4" fmla="*/ 0 w 1847"/>
                  <a:gd name="T5" fmla="*/ 4 h 168"/>
                  <a:gd name="T6" fmla="*/ 0 w 1847"/>
                  <a:gd name="T7" fmla="*/ 4 h 168"/>
                  <a:gd name="T8" fmla="*/ 0 w 1847"/>
                  <a:gd name="T9" fmla="*/ 4 h 168"/>
                  <a:gd name="T10" fmla="*/ 0 w 1847"/>
                  <a:gd name="T11" fmla="*/ 4 h 168"/>
                  <a:gd name="T12" fmla="*/ 0 w 1847"/>
                  <a:gd name="T13" fmla="*/ 4 h 168"/>
                  <a:gd name="T14" fmla="*/ 0 w 1847"/>
                  <a:gd name="T15" fmla="*/ 4 h 168"/>
                  <a:gd name="T16" fmla="*/ 0 w 1847"/>
                  <a:gd name="T17" fmla="*/ 4 h 168"/>
                  <a:gd name="T18" fmla="*/ 0 w 1847"/>
                  <a:gd name="T19" fmla="*/ 4 h 168"/>
                  <a:gd name="T20" fmla="*/ 0 w 1847"/>
                  <a:gd name="T21" fmla="*/ 4 h 168"/>
                  <a:gd name="T22" fmla="*/ 0 w 1847"/>
                  <a:gd name="T23" fmla="*/ 4 h 168"/>
                  <a:gd name="T24" fmla="*/ 0 w 1847"/>
                  <a:gd name="T25" fmla="*/ 4 h 168"/>
                  <a:gd name="T26" fmla="*/ 0 w 1847"/>
                  <a:gd name="T27" fmla="*/ 4 h 168"/>
                  <a:gd name="T28" fmla="*/ 0 w 1847"/>
                  <a:gd name="T29" fmla="*/ 4 h 168"/>
                  <a:gd name="T30" fmla="*/ 0 w 1847"/>
                  <a:gd name="T31" fmla="*/ 4 h 168"/>
                  <a:gd name="T32" fmla="*/ 0 w 1847"/>
                  <a:gd name="T33" fmla="*/ 4 h 168"/>
                  <a:gd name="T34" fmla="*/ 0 w 1847"/>
                  <a:gd name="T35" fmla="*/ 4 h 168"/>
                  <a:gd name="T36" fmla="*/ 0 w 1847"/>
                  <a:gd name="T37" fmla="*/ 4 h 168"/>
                  <a:gd name="T38" fmla="*/ 0 w 1847"/>
                  <a:gd name="T39" fmla="*/ 4 h 168"/>
                  <a:gd name="T40" fmla="*/ 0 w 1847"/>
                  <a:gd name="T41" fmla="*/ 4 h 168"/>
                  <a:gd name="T42" fmla="*/ 0 w 1847"/>
                  <a:gd name="T43" fmla="*/ 4 h 168"/>
                  <a:gd name="T44" fmla="*/ 0 w 1847"/>
                  <a:gd name="T45" fmla="*/ 4 h 168"/>
                  <a:gd name="T46" fmla="*/ 0 w 1847"/>
                  <a:gd name="T47" fmla="*/ 4 h 168"/>
                  <a:gd name="T48" fmla="*/ 0 w 1847"/>
                  <a:gd name="T49" fmla="*/ 1 h 168"/>
                  <a:gd name="T50" fmla="*/ 0 w 1847"/>
                  <a:gd name="T51" fmla="*/ 1 h 168"/>
                  <a:gd name="T52" fmla="*/ 0 w 1847"/>
                  <a:gd name="T53" fmla="*/ 4 h 168"/>
                  <a:gd name="T54" fmla="*/ 0 w 1847"/>
                  <a:gd name="T55" fmla="*/ 4 h 168"/>
                  <a:gd name="T56" fmla="*/ 0 w 1847"/>
                  <a:gd name="T57" fmla="*/ 4 h 168"/>
                  <a:gd name="T58" fmla="*/ 0 w 1847"/>
                  <a:gd name="T59" fmla="*/ 4 h 168"/>
                  <a:gd name="T60" fmla="*/ 0 w 1847"/>
                  <a:gd name="T61" fmla="*/ 4 h 168"/>
                  <a:gd name="T62" fmla="*/ 0 w 1847"/>
                  <a:gd name="T63" fmla="*/ 4 h 168"/>
                  <a:gd name="T64" fmla="*/ 0 w 1847"/>
                  <a:gd name="T65" fmla="*/ 4 h 168"/>
                  <a:gd name="T66" fmla="*/ 0 w 1847"/>
                  <a:gd name="T67" fmla="*/ 4 h 168"/>
                  <a:gd name="T68" fmla="*/ 0 w 1847"/>
                  <a:gd name="T69" fmla="*/ 4 h 168"/>
                  <a:gd name="T70" fmla="*/ 0 w 1847"/>
                  <a:gd name="T71" fmla="*/ 4 h 168"/>
                  <a:gd name="T72" fmla="*/ 0 w 1847"/>
                  <a:gd name="T73" fmla="*/ 4 h 168"/>
                  <a:gd name="T74" fmla="*/ 0 w 1847"/>
                  <a:gd name="T75" fmla="*/ 4 h 168"/>
                  <a:gd name="T76" fmla="*/ 0 w 1847"/>
                  <a:gd name="T77" fmla="*/ 4 h 168"/>
                  <a:gd name="T78" fmla="*/ 0 w 1847"/>
                  <a:gd name="T79" fmla="*/ 4 h 168"/>
                  <a:gd name="T80" fmla="*/ 0 w 1847"/>
                  <a:gd name="T81" fmla="*/ 4 h 168"/>
                  <a:gd name="T82" fmla="*/ 0 w 1847"/>
                  <a:gd name="T83" fmla="*/ 4 h 168"/>
                  <a:gd name="T84" fmla="*/ 0 w 1847"/>
                  <a:gd name="T85" fmla="*/ 4 h 168"/>
                  <a:gd name="T86" fmla="*/ 0 w 1847"/>
                  <a:gd name="T87" fmla="*/ 4 h 168"/>
                  <a:gd name="T88" fmla="*/ 0 w 1847"/>
                  <a:gd name="T89" fmla="*/ 4 h 168"/>
                  <a:gd name="T90" fmla="*/ 0 w 1847"/>
                  <a:gd name="T91" fmla="*/ 4 h 168"/>
                  <a:gd name="T92" fmla="*/ 0 w 1847"/>
                  <a:gd name="T93" fmla="*/ 4 h 168"/>
                  <a:gd name="T94" fmla="*/ 0 w 1847"/>
                  <a:gd name="T95" fmla="*/ 4 h 168"/>
                  <a:gd name="T96" fmla="*/ 0 w 1847"/>
                  <a:gd name="T97" fmla="*/ 4 h 168"/>
                  <a:gd name="T98" fmla="*/ 0 w 1847"/>
                  <a:gd name="T99" fmla="*/ 4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30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31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32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33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34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35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36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37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38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39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40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41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42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43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44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45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46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47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48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49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50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51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52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53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54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55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56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57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58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59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60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61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62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63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0 w 217"/>
                  <a:gd name="T1" fmla="*/ 3 h 373"/>
                  <a:gd name="T2" fmla="*/ 0 w 217"/>
                  <a:gd name="T3" fmla="*/ 3 h 373"/>
                  <a:gd name="T4" fmla="*/ 0 w 217"/>
                  <a:gd name="T5" fmla="*/ 3 h 373"/>
                  <a:gd name="T6" fmla="*/ 0 w 217"/>
                  <a:gd name="T7" fmla="*/ 3 h 373"/>
                  <a:gd name="T8" fmla="*/ 0 w 217"/>
                  <a:gd name="T9" fmla="*/ 3 h 373"/>
                  <a:gd name="T10" fmla="*/ 0 w 217"/>
                  <a:gd name="T11" fmla="*/ 3 h 373"/>
                  <a:gd name="T12" fmla="*/ 0 w 217"/>
                  <a:gd name="T13" fmla="*/ 0 h 373"/>
                  <a:gd name="T14" fmla="*/ 0 w 217"/>
                  <a:gd name="T15" fmla="*/ 0 h 373"/>
                  <a:gd name="T16" fmla="*/ 0 w 217"/>
                  <a:gd name="T17" fmla="*/ 3 h 373"/>
                  <a:gd name="T18" fmla="*/ 0 w 217"/>
                  <a:gd name="T19" fmla="*/ 3 h 373"/>
                  <a:gd name="T20" fmla="*/ 0 w 217"/>
                  <a:gd name="T21" fmla="*/ 3 h 373"/>
                  <a:gd name="T22" fmla="*/ 0 w 217"/>
                  <a:gd name="T23" fmla="*/ 3 h 373"/>
                  <a:gd name="T24" fmla="*/ 0 w 217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64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65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0 w 216"/>
                  <a:gd name="T1" fmla="*/ 3 h 373"/>
                  <a:gd name="T2" fmla="*/ 0 w 216"/>
                  <a:gd name="T3" fmla="*/ 3 h 373"/>
                  <a:gd name="T4" fmla="*/ 0 w 216"/>
                  <a:gd name="T5" fmla="*/ 3 h 373"/>
                  <a:gd name="T6" fmla="*/ 0 w 216"/>
                  <a:gd name="T7" fmla="*/ 3 h 373"/>
                  <a:gd name="T8" fmla="*/ 0 w 216"/>
                  <a:gd name="T9" fmla="*/ 3 h 373"/>
                  <a:gd name="T10" fmla="*/ 0 w 216"/>
                  <a:gd name="T11" fmla="*/ 3 h 373"/>
                  <a:gd name="T12" fmla="*/ 0 w 216"/>
                  <a:gd name="T13" fmla="*/ 0 h 373"/>
                  <a:gd name="T14" fmla="*/ 0 w 216"/>
                  <a:gd name="T15" fmla="*/ 0 h 373"/>
                  <a:gd name="T16" fmla="*/ 0 w 216"/>
                  <a:gd name="T17" fmla="*/ 3 h 373"/>
                  <a:gd name="T18" fmla="*/ 0 w 216"/>
                  <a:gd name="T19" fmla="*/ 3 h 373"/>
                  <a:gd name="T20" fmla="*/ 0 w 216"/>
                  <a:gd name="T21" fmla="*/ 3 h 373"/>
                  <a:gd name="T22" fmla="*/ 0 w 216"/>
                  <a:gd name="T23" fmla="*/ 3 h 373"/>
                  <a:gd name="T24" fmla="*/ 0 w 216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66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67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0 w 217"/>
                  <a:gd name="T1" fmla="*/ 3 h 373"/>
                  <a:gd name="T2" fmla="*/ 0 w 217"/>
                  <a:gd name="T3" fmla="*/ 3 h 373"/>
                  <a:gd name="T4" fmla="*/ 0 w 217"/>
                  <a:gd name="T5" fmla="*/ 3 h 373"/>
                  <a:gd name="T6" fmla="*/ 0 w 217"/>
                  <a:gd name="T7" fmla="*/ 3 h 373"/>
                  <a:gd name="T8" fmla="*/ 0 w 217"/>
                  <a:gd name="T9" fmla="*/ 3 h 373"/>
                  <a:gd name="T10" fmla="*/ 0 w 217"/>
                  <a:gd name="T11" fmla="*/ 3 h 373"/>
                  <a:gd name="T12" fmla="*/ 0 w 217"/>
                  <a:gd name="T13" fmla="*/ 0 h 373"/>
                  <a:gd name="T14" fmla="*/ 0 w 217"/>
                  <a:gd name="T15" fmla="*/ 0 h 373"/>
                  <a:gd name="T16" fmla="*/ 0 w 217"/>
                  <a:gd name="T17" fmla="*/ 3 h 373"/>
                  <a:gd name="T18" fmla="*/ 0 w 217"/>
                  <a:gd name="T19" fmla="*/ 3 h 373"/>
                  <a:gd name="T20" fmla="*/ 0 w 217"/>
                  <a:gd name="T21" fmla="*/ 3 h 373"/>
                  <a:gd name="T22" fmla="*/ 0 w 217"/>
                  <a:gd name="T23" fmla="*/ 3 h 373"/>
                  <a:gd name="T24" fmla="*/ 0 w 217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68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69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0 w 216"/>
                  <a:gd name="T1" fmla="*/ 3 h 372"/>
                  <a:gd name="T2" fmla="*/ 0 w 216"/>
                  <a:gd name="T3" fmla="*/ 3 h 372"/>
                  <a:gd name="T4" fmla="*/ 0 w 216"/>
                  <a:gd name="T5" fmla="*/ 3 h 372"/>
                  <a:gd name="T6" fmla="*/ 0 w 216"/>
                  <a:gd name="T7" fmla="*/ 3 h 372"/>
                  <a:gd name="T8" fmla="*/ 0 w 216"/>
                  <a:gd name="T9" fmla="*/ 3 h 372"/>
                  <a:gd name="T10" fmla="*/ 0 w 216"/>
                  <a:gd name="T11" fmla="*/ 3 h 372"/>
                  <a:gd name="T12" fmla="*/ 0 w 216"/>
                  <a:gd name="T13" fmla="*/ 0 h 372"/>
                  <a:gd name="T14" fmla="*/ 0 w 216"/>
                  <a:gd name="T15" fmla="*/ 0 h 372"/>
                  <a:gd name="T16" fmla="*/ 0 w 216"/>
                  <a:gd name="T17" fmla="*/ 3 h 372"/>
                  <a:gd name="T18" fmla="*/ 0 w 216"/>
                  <a:gd name="T19" fmla="*/ 3 h 372"/>
                  <a:gd name="T20" fmla="*/ 0 w 216"/>
                  <a:gd name="T21" fmla="*/ 3 h 372"/>
                  <a:gd name="T22" fmla="*/ 0 w 216"/>
                  <a:gd name="T23" fmla="*/ 3 h 372"/>
                  <a:gd name="T24" fmla="*/ 0 w 216"/>
                  <a:gd name="T25" fmla="*/ 3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70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3 h 372"/>
                  <a:gd name="T4" fmla="*/ 0 w 29"/>
                  <a:gd name="T5" fmla="*/ 3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71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0 w 217"/>
                  <a:gd name="T1" fmla="*/ 3 h 372"/>
                  <a:gd name="T2" fmla="*/ 0 w 217"/>
                  <a:gd name="T3" fmla="*/ 3 h 372"/>
                  <a:gd name="T4" fmla="*/ 0 w 217"/>
                  <a:gd name="T5" fmla="*/ 3 h 372"/>
                  <a:gd name="T6" fmla="*/ 0 w 217"/>
                  <a:gd name="T7" fmla="*/ 3 h 372"/>
                  <a:gd name="T8" fmla="*/ 0 w 217"/>
                  <a:gd name="T9" fmla="*/ 3 h 372"/>
                  <a:gd name="T10" fmla="*/ 0 w 217"/>
                  <a:gd name="T11" fmla="*/ 3 h 372"/>
                  <a:gd name="T12" fmla="*/ 0 w 217"/>
                  <a:gd name="T13" fmla="*/ 0 h 372"/>
                  <a:gd name="T14" fmla="*/ 0 w 217"/>
                  <a:gd name="T15" fmla="*/ 0 h 372"/>
                  <a:gd name="T16" fmla="*/ 0 w 217"/>
                  <a:gd name="T17" fmla="*/ 3 h 372"/>
                  <a:gd name="T18" fmla="*/ 0 w 217"/>
                  <a:gd name="T19" fmla="*/ 3 h 372"/>
                  <a:gd name="T20" fmla="*/ 0 w 217"/>
                  <a:gd name="T21" fmla="*/ 3 h 372"/>
                  <a:gd name="T22" fmla="*/ 0 w 217"/>
                  <a:gd name="T23" fmla="*/ 3 h 372"/>
                  <a:gd name="T24" fmla="*/ 0 w 217"/>
                  <a:gd name="T25" fmla="*/ 3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72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3 h 372"/>
                  <a:gd name="T4" fmla="*/ 0 w 29"/>
                  <a:gd name="T5" fmla="*/ 3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73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0 w 215"/>
                  <a:gd name="T1" fmla="*/ 3 h 373"/>
                  <a:gd name="T2" fmla="*/ 0 w 215"/>
                  <a:gd name="T3" fmla="*/ 3 h 373"/>
                  <a:gd name="T4" fmla="*/ 0 w 215"/>
                  <a:gd name="T5" fmla="*/ 3 h 373"/>
                  <a:gd name="T6" fmla="*/ 0 w 215"/>
                  <a:gd name="T7" fmla="*/ 3 h 373"/>
                  <a:gd name="T8" fmla="*/ 0 w 215"/>
                  <a:gd name="T9" fmla="*/ 3 h 373"/>
                  <a:gd name="T10" fmla="*/ 0 w 215"/>
                  <a:gd name="T11" fmla="*/ 3 h 373"/>
                  <a:gd name="T12" fmla="*/ 0 w 215"/>
                  <a:gd name="T13" fmla="*/ 0 h 373"/>
                  <a:gd name="T14" fmla="*/ 0 w 215"/>
                  <a:gd name="T15" fmla="*/ 0 h 373"/>
                  <a:gd name="T16" fmla="*/ 0 w 215"/>
                  <a:gd name="T17" fmla="*/ 3 h 373"/>
                  <a:gd name="T18" fmla="*/ 0 w 215"/>
                  <a:gd name="T19" fmla="*/ 3 h 373"/>
                  <a:gd name="T20" fmla="*/ 0 w 215"/>
                  <a:gd name="T21" fmla="*/ 3 h 373"/>
                  <a:gd name="T22" fmla="*/ 0 w 215"/>
                  <a:gd name="T23" fmla="*/ 3 h 373"/>
                  <a:gd name="T24" fmla="*/ 0 w 215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74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75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0 w 216"/>
                  <a:gd name="T1" fmla="*/ 3 h 373"/>
                  <a:gd name="T2" fmla="*/ 0 w 216"/>
                  <a:gd name="T3" fmla="*/ 3 h 373"/>
                  <a:gd name="T4" fmla="*/ 0 w 216"/>
                  <a:gd name="T5" fmla="*/ 3 h 373"/>
                  <a:gd name="T6" fmla="*/ 0 w 216"/>
                  <a:gd name="T7" fmla="*/ 3 h 373"/>
                  <a:gd name="T8" fmla="*/ 0 w 216"/>
                  <a:gd name="T9" fmla="*/ 3 h 373"/>
                  <a:gd name="T10" fmla="*/ 0 w 216"/>
                  <a:gd name="T11" fmla="*/ 3 h 373"/>
                  <a:gd name="T12" fmla="*/ 0 w 216"/>
                  <a:gd name="T13" fmla="*/ 0 h 373"/>
                  <a:gd name="T14" fmla="*/ 0 w 216"/>
                  <a:gd name="T15" fmla="*/ 0 h 373"/>
                  <a:gd name="T16" fmla="*/ 0 w 216"/>
                  <a:gd name="T17" fmla="*/ 3 h 373"/>
                  <a:gd name="T18" fmla="*/ 0 w 216"/>
                  <a:gd name="T19" fmla="*/ 3 h 373"/>
                  <a:gd name="T20" fmla="*/ 0 w 216"/>
                  <a:gd name="T21" fmla="*/ 3 h 373"/>
                  <a:gd name="T22" fmla="*/ 0 w 216"/>
                  <a:gd name="T23" fmla="*/ 3 h 373"/>
                  <a:gd name="T24" fmla="*/ 0 w 216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76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77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0 w 215"/>
                  <a:gd name="T1" fmla="*/ 3 h 373"/>
                  <a:gd name="T2" fmla="*/ 0 w 215"/>
                  <a:gd name="T3" fmla="*/ 3 h 373"/>
                  <a:gd name="T4" fmla="*/ 0 w 215"/>
                  <a:gd name="T5" fmla="*/ 3 h 373"/>
                  <a:gd name="T6" fmla="*/ 0 w 215"/>
                  <a:gd name="T7" fmla="*/ 3 h 373"/>
                  <a:gd name="T8" fmla="*/ 0 w 215"/>
                  <a:gd name="T9" fmla="*/ 3 h 373"/>
                  <a:gd name="T10" fmla="*/ 0 w 215"/>
                  <a:gd name="T11" fmla="*/ 3 h 373"/>
                  <a:gd name="T12" fmla="*/ 0 w 215"/>
                  <a:gd name="T13" fmla="*/ 0 h 373"/>
                  <a:gd name="T14" fmla="*/ 0 w 215"/>
                  <a:gd name="T15" fmla="*/ 0 h 373"/>
                  <a:gd name="T16" fmla="*/ 0 w 215"/>
                  <a:gd name="T17" fmla="*/ 3 h 373"/>
                  <a:gd name="T18" fmla="*/ 0 w 215"/>
                  <a:gd name="T19" fmla="*/ 3 h 373"/>
                  <a:gd name="T20" fmla="*/ 0 w 215"/>
                  <a:gd name="T21" fmla="*/ 3 h 373"/>
                  <a:gd name="T22" fmla="*/ 0 w 215"/>
                  <a:gd name="T23" fmla="*/ 3 h 373"/>
                  <a:gd name="T24" fmla="*/ 0 w 215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78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79" name="Freeform 385"/>
              <p:cNvSpPr>
                <a:spLocks/>
              </p:cNvSpPr>
              <p:nvPr/>
            </p:nvSpPr>
            <p:spPr bwMode="auto">
              <a:xfrm>
                <a:off x="4903" y="3139"/>
                <a:ext cx="71" cy="324"/>
              </a:xfrm>
              <a:custGeom>
                <a:avLst/>
                <a:gdLst>
                  <a:gd name="T0" fmla="*/ 0 w 216"/>
                  <a:gd name="T1" fmla="*/ 3 h 372"/>
                  <a:gd name="T2" fmla="*/ 0 w 216"/>
                  <a:gd name="T3" fmla="*/ 3 h 372"/>
                  <a:gd name="T4" fmla="*/ 0 w 216"/>
                  <a:gd name="T5" fmla="*/ 3 h 372"/>
                  <a:gd name="T6" fmla="*/ 0 w 216"/>
                  <a:gd name="T7" fmla="*/ 3 h 372"/>
                  <a:gd name="T8" fmla="*/ 0 w 216"/>
                  <a:gd name="T9" fmla="*/ 3 h 372"/>
                  <a:gd name="T10" fmla="*/ 0 w 216"/>
                  <a:gd name="T11" fmla="*/ 3 h 372"/>
                  <a:gd name="T12" fmla="*/ 0 w 216"/>
                  <a:gd name="T13" fmla="*/ 0 h 372"/>
                  <a:gd name="T14" fmla="*/ 0 w 216"/>
                  <a:gd name="T15" fmla="*/ 0 h 372"/>
                  <a:gd name="T16" fmla="*/ 0 w 216"/>
                  <a:gd name="T17" fmla="*/ 3 h 372"/>
                  <a:gd name="T18" fmla="*/ 0 w 216"/>
                  <a:gd name="T19" fmla="*/ 3 h 372"/>
                  <a:gd name="T20" fmla="*/ 0 w 216"/>
                  <a:gd name="T21" fmla="*/ 3 h 372"/>
                  <a:gd name="T22" fmla="*/ 0 w 216"/>
                  <a:gd name="T23" fmla="*/ 3 h 372"/>
                  <a:gd name="T24" fmla="*/ 0 w 216"/>
                  <a:gd name="T25" fmla="*/ 3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6" y="372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80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3 h 372"/>
                  <a:gd name="T4" fmla="*/ 0 w 29"/>
                  <a:gd name="T5" fmla="*/ 3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81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0 w 215"/>
                  <a:gd name="T1" fmla="*/ 3 h 372"/>
                  <a:gd name="T2" fmla="*/ 0 w 215"/>
                  <a:gd name="T3" fmla="*/ 3 h 372"/>
                  <a:gd name="T4" fmla="*/ 0 w 215"/>
                  <a:gd name="T5" fmla="*/ 3 h 372"/>
                  <a:gd name="T6" fmla="*/ 0 w 215"/>
                  <a:gd name="T7" fmla="*/ 3 h 372"/>
                  <a:gd name="T8" fmla="*/ 0 w 215"/>
                  <a:gd name="T9" fmla="*/ 3 h 372"/>
                  <a:gd name="T10" fmla="*/ 0 w 215"/>
                  <a:gd name="T11" fmla="*/ 3 h 372"/>
                  <a:gd name="T12" fmla="*/ 0 w 215"/>
                  <a:gd name="T13" fmla="*/ 0 h 372"/>
                  <a:gd name="T14" fmla="*/ 0 w 215"/>
                  <a:gd name="T15" fmla="*/ 0 h 372"/>
                  <a:gd name="T16" fmla="*/ 0 w 215"/>
                  <a:gd name="T17" fmla="*/ 3 h 372"/>
                  <a:gd name="T18" fmla="*/ 0 w 215"/>
                  <a:gd name="T19" fmla="*/ 3 h 372"/>
                  <a:gd name="T20" fmla="*/ 0 w 215"/>
                  <a:gd name="T21" fmla="*/ 3 h 372"/>
                  <a:gd name="T22" fmla="*/ 0 w 215"/>
                  <a:gd name="T23" fmla="*/ 3 h 372"/>
                  <a:gd name="T24" fmla="*/ 0 w 215"/>
                  <a:gd name="T25" fmla="*/ 3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82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3 h 372"/>
                  <a:gd name="T4" fmla="*/ 0 w 29"/>
                  <a:gd name="T5" fmla="*/ 3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83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84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85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86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87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88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89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0 w 37"/>
                  <a:gd name="T1" fmla="*/ 19 h 38"/>
                  <a:gd name="T2" fmla="*/ 0 w 37"/>
                  <a:gd name="T3" fmla="*/ 19 h 38"/>
                  <a:gd name="T4" fmla="*/ 0 w 37"/>
                  <a:gd name="T5" fmla="*/ 19 h 38"/>
                  <a:gd name="T6" fmla="*/ 0 w 37"/>
                  <a:gd name="T7" fmla="*/ 19 h 38"/>
                  <a:gd name="T8" fmla="*/ 0 w 37"/>
                  <a:gd name="T9" fmla="*/ 19 h 38"/>
                  <a:gd name="T10" fmla="*/ 0 w 37"/>
                  <a:gd name="T11" fmla="*/ 12 h 38"/>
                  <a:gd name="T12" fmla="*/ 0 w 37"/>
                  <a:gd name="T13" fmla="*/ 5 h 38"/>
                  <a:gd name="T14" fmla="*/ 0 w 37"/>
                  <a:gd name="T15" fmla="*/ 1 h 38"/>
                  <a:gd name="T16" fmla="*/ 0 w 37"/>
                  <a:gd name="T17" fmla="*/ 0 h 38"/>
                  <a:gd name="T18" fmla="*/ 0 w 37"/>
                  <a:gd name="T19" fmla="*/ 1 h 38"/>
                  <a:gd name="T20" fmla="*/ 0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19 h 38"/>
                  <a:gd name="T28" fmla="*/ 0 w 37"/>
                  <a:gd name="T29" fmla="*/ 19 h 38"/>
                  <a:gd name="T30" fmla="*/ 0 w 37"/>
                  <a:gd name="T31" fmla="*/ 19 h 38"/>
                  <a:gd name="T32" fmla="*/ 0 w 37"/>
                  <a:gd name="T33" fmla="*/ 19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</p:grpSp>
        <p:grpSp>
          <p:nvGrpSpPr>
            <p:cNvPr id="29750" name="Group 316"/>
            <p:cNvGrpSpPr>
              <a:grpSpLocks/>
            </p:cNvGrpSpPr>
            <p:nvPr/>
          </p:nvGrpSpPr>
          <p:grpSpPr bwMode="auto">
            <a:xfrm>
              <a:off x="4032648" y="4679157"/>
              <a:ext cx="182165" cy="150019"/>
              <a:chOff x="4727" y="2506"/>
              <a:chExt cx="706" cy="1172"/>
            </a:xfrm>
          </p:grpSpPr>
          <p:sp>
            <p:nvSpPr>
              <p:cNvPr id="29832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4 h 135"/>
                  <a:gd name="T2" fmla="*/ 0 w 139"/>
                  <a:gd name="T3" fmla="*/ 4 h 135"/>
                  <a:gd name="T4" fmla="*/ 0 w 139"/>
                  <a:gd name="T5" fmla="*/ 4 h 135"/>
                  <a:gd name="T6" fmla="*/ 0 w 139"/>
                  <a:gd name="T7" fmla="*/ 4 h 135"/>
                  <a:gd name="T8" fmla="*/ 0 w 139"/>
                  <a:gd name="T9" fmla="*/ 4 h 135"/>
                  <a:gd name="T10" fmla="*/ 0 w 139"/>
                  <a:gd name="T11" fmla="*/ 0 h 135"/>
                  <a:gd name="T12" fmla="*/ 0 w 139"/>
                  <a:gd name="T13" fmla="*/ 0 h 135"/>
                  <a:gd name="T14" fmla="*/ 0 w 139"/>
                  <a:gd name="T15" fmla="*/ 4 h 135"/>
                  <a:gd name="T16" fmla="*/ 0 w 139"/>
                  <a:gd name="T17" fmla="*/ 4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33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3 h 1278"/>
                  <a:gd name="T2" fmla="*/ 0 w 1946"/>
                  <a:gd name="T3" fmla="*/ 3 h 1278"/>
                  <a:gd name="T4" fmla="*/ 0 w 1946"/>
                  <a:gd name="T5" fmla="*/ 3 h 1278"/>
                  <a:gd name="T6" fmla="*/ 0 w 1946"/>
                  <a:gd name="T7" fmla="*/ 3 h 1278"/>
                  <a:gd name="T8" fmla="*/ 0 w 1946"/>
                  <a:gd name="T9" fmla="*/ 3 h 1278"/>
                  <a:gd name="T10" fmla="*/ 0 w 1946"/>
                  <a:gd name="T11" fmla="*/ 3 h 1278"/>
                  <a:gd name="T12" fmla="*/ 0 w 1946"/>
                  <a:gd name="T13" fmla="*/ 3 h 1278"/>
                  <a:gd name="T14" fmla="*/ 0 w 1946"/>
                  <a:gd name="T15" fmla="*/ 3 h 1278"/>
                  <a:gd name="T16" fmla="*/ 0 w 1946"/>
                  <a:gd name="T17" fmla="*/ 3 h 1278"/>
                  <a:gd name="T18" fmla="*/ 0 w 1946"/>
                  <a:gd name="T19" fmla="*/ 3 h 1278"/>
                  <a:gd name="T20" fmla="*/ 0 w 1946"/>
                  <a:gd name="T21" fmla="*/ 3 h 1278"/>
                  <a:gd name="T22" fmla="*/ 0 w 1946"/>
                  <a:gd name="T23" fmla="*/ 3 h 1278"/>
                  <a:gd name="T24" fmla="*/ 0 w 1946"/>
                  <a:gd name="T25" fmla="*/ 3 h 1278"/>
                  <a:gd name="T26" fmla="*/ 0 w 1946"/>
                  <a:gd name="T27" fmla="*/ 3 h 1278"/>
                  <a:gd name="T28" fmla="*/ 0 w 1946"/>
                  <a:gd name="T29" fmla="*/ 3 h 1278"/>
                  <a:gd name="T30" fmla="*/ 0 w 1946"/>
                  <a:gd name="T31" fmla="*/ 3 h 1278"/>
                  <a:gd name="T32" fmla="*/ 0 w 1946"/>
                  <a:gd name="T33" fmla="*/ 3 h 1278"/>
                  <a:gd name="T34" fmla="*/ 0 w 1946"/>
                  <a:gd name="T35" fmla="*/ 0 h 1278"/>
                  <a:gd name="T36" fmla="*/ 0 w 1946"/>
                  <a:gd name="T37" fmla="*/ 0 h 1278"/>
                  <a:gd name="T38" fmla="*/ 0 w 1946"/>
                  <a:gd name="T39" fmla="*/ 0 h 1278"/>
                  <a:gd name="T40" fmla="*/ 0 w 1946"/>
                  <a:gd name="T41" fmla="*/ 3 h 1278"/>
                  <a:gd name="T42" fmla="*/ 0 w 1946"/>
                  <a:gd name="T43" fmla="*/ 3 h 1278"/>
                  <a:gd name="T44" fmla="*/ 0 w 1946"/>
                  <a:gd name="T45" fmla="*/ 3 h 1278"/>
                  <a:gd name="T46" fmla="*/ 0 w 1946"/>
                  <a:gd name="T47" fmla="*/ 3 h 1278"/>
                  <a:gd name="T48" fmla="*/ 0 w 1946"/>
                  <a:gd name="T49" fmla="*/ 3 h 1278"/>
                  <a:gd name="T50" fmla="*/ 0 w 1946"/>
                  <a:gd name="T51" fmla="*/ 3 h 1278"/>
                  <a:gd name="T52" fmla="*/ 0 w 1946"/>
                  <a:gd name="T53" fmla="*/ 3 h 1278"/>
                  <a:gd name="T54" fmla="*/ 0 w 1946"/>
                  <a:gd name="T55" fmla="*/ 3 h 1278"/>
                  <a:gd name="T56" fmla="*/ 0 w 1946"/>
                  <a:gd name="T57" fmla="*/ 3 h 1278"/>
                  <a:gd name="T58" fmla="*/ 0 w 1946"/>
                  <a:gd name="T59" fmla="*/ 3 h 1278"/>
                  <a:gd name="T60" fmla="*/ 0 w 1946"/>
                  <a:gd name="T61" fmla="*/ 3 h 1278"/>
                  <a:gd name="T62" fmla="*/ 0 w 1946"/>
                  <a:gd name="T63" fmla="*/ 3 h 1278"/>
                  <a:gd name="T64" fmla="*/ 0 w 1946"/>
                  <a:gd name="T65" fmla="*/ 3 h 1278"/>
                  <a:gd name="T66" fmla="*/ 0 w 1946"/>
                  <a:gd name="T67" fmla="*/ 3 h 1278"/>
                  <a:gd name="T68" fmla="*/ 0 w 1946"/>
                  <a:gd name="T69" fmla="*/ 3 h 1278"/>
                  <a:gd name="T70" fmla="*/ 0 w 1946"/>
                  <a:gd name="T71" fmla="*/ 3 h 1278"/>
                  <a:gd name="T72" fmla="*/ 0 w 1946"/>
                  <a:gd name="T73" fmla="*/ 3 h 1278"/>
                  <a:gd name="T74" fmla="*/ 0 w 1946"/>
                  <a:gd name="T75" fmla="*/ 3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34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35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36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37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38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39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40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41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42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43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44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45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46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47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48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49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0 w 440"/>
                  <a:gd name="T1" fmla="*/ 3 h 102"/>
                  <a:gd name="T2" fmla="*/ 0 w 440"/>
                  <a:gd name="T3" fmla="*/ 3 h 102"/>
                  <a:gd name="T4" fmla="*/ 0 w 440"/>
                  <a:gd name="T5" fmla="*/ 3 h 102"/>
                  <a:gd name="T6" fmla="*/ 0 w 440"/>
                  <a:gd name="T7" fmla="*/ 3 h 102"/>
                  <a:gd name="T8" fmla="*/ 0 w 440"/>
                  <a:gd name="T9" fmla="*/ 3 h 102"/>
                  <a:gd name="T10" fmla="*/ 0 w 440"/>
                  <a:gd name="T11" fmla="*/ 3 h 102"/>
                  <a:gd name="T12" fmla="*/ 0 w 440"/>
                  <a:gd name="T13" fmla="*/ 3 h 102"/>
                  <a:gd name="T14" fmla="*/ 0 w 440"/>
                  <a:gd name="T15" fmla="*/ 3 h 102"/>
                  <a:gd name="T16" fmla="*/ 0 w 440"/>
                  <a:gd name="T17" fmla="*/ 3 h 102"/>
                  <a:gd name="T18" fmla="*/ 0 w 440"/>
                  <a:gd name="T19" fmla="*/ 3 h 102"/>
                  <a:gd name="T20" fmla="*/ 0 w 440"/>
                  <a:gd name="T21" fmla="*/ 3 h 102"/>
                  <a:gd name="T22" fmla="*/ 0 w 440"/>
                  <a:gd name="T23" fmla="*/ 3 h 102"/>
                  <a:gd name="T24" fmla="*/ 0 w 440"/>
                  <a:gd name="T25" fmla="*/ 3 h 102"/>
                  <a:gd name="T26" fmla="*/ 0 w 440"/>
                  <a:gd name="T27" fmla="*/ 3 h 102"/>
                  <a:gd name="T28" fmla="*/ 0 w 440"/>
                  <a:gd name="T29" fmla="*/ 3 h 102"/>
                  <a:gd name="T30" fmla="*/ 0 w 440"/>
                  <a:gd name="T31" fmla="*/ 0 h 102"/>
                  <a:gd name="T32" fmla="*/ 0 w 440"/>
                  <a:gd name="T33" fmla="*/ 0 h 102"/>
                  <a:gd name="T34" fmla="*/ 0 w 440"/>
                  <a:gd name="T35" fmla="*/ 0 h 102"/>
                  <a:gd name="T36" fmla="*/ 0 w 440"/>
                  <a:gd name="T37" fmla="*/ 3 h 102"/>
                  <a:gd name="T38" fmla="*/ 0 w 440"/>
                  <a:gd name="T39" fmla="*/ 3 h 102"/>
                  <a:gd name="T40" fmla="*/ 0 w 440"/>
                  <a:gd name="T41" fmla="*/ 3 h 102"/>
                  <a:gd name="T42" fmla="*/ 0 w 440"/>
                  <a:gd name="T43" fmla="*/ 3 h 102"/>
                  <a:gd name="T44" fmla="*/ 0 w 440"/>
                  <a:gd name="T45" fmla="*/ 3 h 102"/>
                  <a:gd name="T46" fmla="*/ 0 w 440"/>
                  <a:gd name="T47" fmla="*/ 3 h 102"/>
                  <a:gd name="T48" fmla="*/ 0 w 440"/>
                  <a:gd name="T49" fmla="*/ 3 h 102"/>
                  <a:gd name="T50" fmla="*/ 0 w 440"/>
                  <a:gd name="T51" fmla="*/ 3 h 102"/>
                  <a:gd name="T52" fmla="*/ 0 w 440"/>
                  <a:gd name="T53" fmla="*/ 3 h 102"/>
                  <a:gd name="T54" fmla="*/ 0 w 440"/>
                  <a:gd name="T55" fmla="*/ 3 h 102"/>
                  <a:gd name="T56" fmla="*/ 0 w 440"/>
                  <a:gd name="T57" fmla="*/ 3 h 102"/>
                  <a:gd name="T58" fmla="*/ 0 w 440"/>
                  <a:gd name="T59" fmla="*/ 3 h 102"/>
                  <a:gd name="T60" fmla="*/ 0 w 440"/>
                  <a:gd name="T61" fmla="*/ 3 h 102"/>
                  <a:gd name="T62" fmla="*/ 0 w 440"/>
                  <a:gd name="T63" fmla="*/ 3 h 102"/>
                  <a:gd name="T64" fmla="*/ 0 w 440"/>
                  <a:gd name="T65" fmla="*/ 3 h 102"/>
                  <a:gd name="T66" fmla="*/ 0 w 440"/>
                  <a:gd name="T67" fmla="*/ 3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50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0 w 1847"/>
                  <a:gd name="T1" fmla="*/ 4 h 168"/>
                  <a:gd name="T2" fmla="*/ 0 w 1847"/>
                  <a:gd name="T3" fmla="*/ 4 h 168"/>
                  <a:gd name="T4" fmla="*/ 0 w 1847"/>
                  <a:gd name="T5" fmla="*/ 4 h 168"/>
                  <a:gd name="T6" fmla="*/ 0 w 1847"/>
                  <a:gd name="T7" fmla="*/ 4 h 168"/>
                  <a:gd name="T8" fmla="*/ 0 w 1847"/>
                  <a:gd name="T9" fmla="*/ 4 h 168"/>
                  <a:gd name="T10" fmla="*/ 0 w 1847"/>
                  <a:gd name="T11" fmla="*/ 4 h 168"/>
                  <a:gd name="T12" fmla="*/ 0 w 1847"/>
                  <a:gd name="T13" fmla="*/ 4 h 168"/>
                  <a:gd name="T14" fmla="*/ 0 w 1847"/>
                  <a:gd name="T15" fmla="*/ 4 h 168"/>
                  <a:gd name="T16" fmla="*/ 0 w 1847"/>
                  <a:gd name="T17" fmla="*/ 4 h 168"/>
                  <a:gd name="T18" fmla="*/ 0 w 1847"/>
                  <a:gd name="T19" fmla="*/ 4 h 168"/>
                  <a:gd name="T20" fmla="*/ 0 w 1847"/>
                  <a:gd name="T21" fmla="*/ 4 h 168"/>
                  <a:gd name="T22" fmla="*/ 0 w 1847"/>
                  <a:gd name="T23" fmla="*/ 4 h 168"/>
                  <a:gd name="T24" fmla="*/ 0 w 1847"/>
                  <a:gd name="T25" fmla="*/ 4 h 168"/>
                  <a:gd name="T26" fmla="*/ 0 w 1847"/>
                  <a:gd name="T27" fmla="*/ 4 h 168"/>
                  <a:gd name="T28" fmla="*/ 0 w 1847"/>
                  <a:gd name="T29" fmla="*/ 4 h 168"/>
                  <a:gd name="T30" fmla="*/ 0 w 1847"/>
                  <a:gd name="T31" fmla="*/ 4 h 168"/>
                  <a:gd name="T32" fmla="*/ 0 w 1847"/>
                  <a:gd name="T33" fmla="*/ 4 h 168"/>
                  <a:gd name="T34" fmla="*/ 0 w 1847"/>
                  <a:gd name="T35" fmla="*/ 4 h 168"/>
                  <a:gd name="T36" fmla="*/ 0 w 1847"/>
                  <a:gd name="T37" fmla="*/ 4 h 168"/>
                  <a:gd name="T38" fmla="*/ 0 w 1847"/>
                  <a:gd name="T39" fmla="*/ 4 h 168"/>
                  <a:gd name="T40" fmla="*/ 0 w 1847"/>
                  <a:gd name="T41" fmla="*/ 4 h 168"/>
                  <a:gd name="T42" fmla="*/ 0 w 1847"/>
                  <a:gd name="T43" fmla="*/ 4 h 168"/>
                  <a:gd name="T44" fmla="*/ 0 w 1847"/>
                  <a:gd name="T45" fmla="*/ 4 h 168"/>
                  <a:gd name="T46" fmla="*/ 0 w 1847"/>
                  <a:gd name="T47" fmla="*/ 4 h 168"/>
                  <a:gd name="T48" fmla="*/ 0 w 1847"/>
                  <a:gd name="T49" fmla="*/ 1 h 168"/>
                  <a:gd name="T50" fmla="*/ 0 w 1847"/>
                  <a:gd name="T51" fmla="*/ 1 h 168"/>
                  <a:gd name="T52" fmla="*/ 0 w 1847"/>
                  <a:gd name="T53" fmla="*/ 4 h 168"/>
                  <a:gd name="T54" fmla="*/ 0 w 1847"/>
                  <a:gd name="T55" fmla="*/ 4 h 168"/>
                  <a:gd name="T56" fmla="*/ 0 w 1847"/>
                  <a:gd name="T57" fmla="*/ 4 h 168"/>
                  <a:gd name="T58" fmla="*/ 0 w 1847"/>
                  <a:gd name="T59" fmla="*/ 4 h 168"/>
                  <a:gd name="T60" fmla="*/ 0 w 1847"/>
                  <a:gd name="T61" fmla="*/ 4 h 168"/>
                  <a:gd name="T62" fmla="*/ 0 w 1847"/>
                  <a:gd name="T63" fmla="*/ 4 h 168"/>
                  <a:gd name="T64" fmla="*/ 0 w 1847"/>
                  <a:gd name="T65" fmla="*/ 4 h 168"/>
                  <a:gd name="T66" fmla="*/ 0 w 1847"/>
                  <a:gd name="T67" fmla="*/ 4 h 168"/>
                  <a:gd name="T68" fmla="*/ 0 w 1847"/>
                  <a:gd name="T69" fmla="*/ 4 h 168"/>
                  <a:gd name="T70" fmla="*/ 0 w 1847"/>
                  <a:gd name="T71" fmla="*/ 4 h 168"/>
                  <a:gd name="T72" fmla="*/ 0 w 1847"/>
                  <a:gd name="T73" fmla="*/ 4 h 168"/>
                  <a:gd name="T74" fmla="*/ 0 w 1847"/>
                  <a:gd name="T75" fmla="*/ 4 h 168"/>
                  <a:gd name="T76" fmla="*/ 0 w 1847"/>
                  <a:gd name="T77" fmla="*/ 4 h 168"/>
                  <a:gd name="T78" fmla="*/ 0 w 1847"/>
                  <a:gd name="T79" fmla="*/ 4 h 168"/>
                  <a:gd name="T80" fmla="*/ 0 w 1847"/>
                  <a:gd name="T81" fmla="*/ 4 h 168"/>
                  <a:gd name="T82" fmla="*/ 0 w 1847"/>
                  <a:gd name="T83" fmla="*/ 4 h 168"/>
                  <a:gd name="T84" fmla="*/ 0 w 1847"/>
                  <a:gd name="T85" fmla="*/ 4 h 168"/>
                  <a:gd name="T86" fmla="*/ 0 w 1847"/>
                  <a:gd name="T87" fmla="*/ 4 h 168"/>
                  <a:gd name="T88" fmla="*/ 0 w 1847"/>
                  <a:gd name="T89" fmla="*/ 4 h 168"/>
                  <a:gd name="T90" fmla="*/ 0 w 1847"/>
                  <a:gd name="T91" fmla="*/ 4 h 168"/>
                  <a:gd name="T92" fmla="*/ 0 w 1847"/>
                  <a:gd name="T93" fmla="*/ 4 h 168"/>
                  <a:gd name="T94" fmla="*/ 0 w 1847"/>
                  <a:gd name="T95" fmla="*/ 4 h 168"/>
                  <a:gd name="T96" fmla="*/ 0 w 1847"/>
                  <a:gd name="T97" fmla="*/ 4 h 168"/>
                  <a:gd name="T98" fmla="*/ 0 w 1847"/>
                  <a:gd name="T99" fmla="*/ 4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51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52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53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54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55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56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57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58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59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60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61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62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63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64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65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66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67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68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69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70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71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72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73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74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75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76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77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78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79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80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81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82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83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84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0 w 217"/>
                  <a:gd name="T1" fmla="*/ 3 h 373"/>
                  <a:gd name="T2" fmla="*/ 0 w 217"/>
                  <a:gd name="T3" fmla="*/ 3 h 373"/>
                  <a:gd name="T4" fmla="*/ 0 w 217"/>
                  <a:gd name="T5" fmla="*/ 3 h 373"/>
                  <a:gd name="T6" fmla="*/ 0 w 217"/>
                  <a:gd name="T7" fmla="*/ 3 h 373"/>
                  <a:gd name="T8" fmla="*/ 0 w 217"/>
                  <a:gd name="T9" fmla="*/ 3 h 373"/>
                  <a:gd name="T10" fmla="*/ 0 w 217"/>
                  <a:gd name="T11" fmla="*/ 3 h 373"/>
                  <a:gd name="T12" fmla="*/ 0 w 217"/>
                  <a:gd name="T13" fmla="*/ 0 h 373"/>
                  <a:gd name="T14" fmla="*/ 0 w 217"/>
                  <a:gd name="T15" fmla="*/ 0 h 373"/>
                  <a:gd name="T16" fmla="*/ 0 w 217"/>
                  <a:gd name="T17" fmla="*/ 3 h 373"/>
                  <a:gd name="T18" fmla="*/ 0 w 217"/>
                  <a:gd name="T19" fmla="*/ 3 h 373"/>
                  <a:gd name="T20" fmla="*/ 0 w 217"/>
                  <a:gd name="T21" fmla="*/ 3 h 373"/>
                  <a:gd name="T22" fmla="*/ 0 w 217"/>
                  <a:gd name="T23" fmla="*/ 3 h 373"/>
                  <a:gd name="T24" fmla="*/ 0 w 217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85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86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0 w 216"/>
                  <a:gd name="T1" fmla="*/ 3 h 373"/>
                  <a:gd name="T2" fmla="*/ 0 w 216"/>
                  <a:gd name="T3" fmla="*/ 3 h 373"/>
                  <a:gd name="T4" fmla="*/ 0 w 216"/>
                  <a:gd name="T5" fmla="*/ 3 h 373"/>
                  <a:gd name="T6" fmla="*/ 0 w 216"/>
                  <a:gd name="T7" fmla="*/ 3 h 373"/>
                  <a:gd name="T8" fmla="*/ 0 w 216"/>
                  <a:gd name="T9" fmla="*/ 3 h 373"/>
                  <a:gd name="T10" fmla="*/ 0 w 216"/>
                  <a:gd name="T11" fmla="*/ 3 h 373"/>
                  <a:gd name="T12" fmla="*/ 0 w 216"/>
                  <a:gd name="T13" fmla="*/ 0 h 373"/>
                  <a:gd name="T14" fmla="*/ 0 w 216"/>
                  <a:gd name="T15" fmla="*/ 0 h 373"/>
                  <a:gd name="T16" fmla="*/ 0 w 216"/>
                  <a:gd name="T17" fmla="*/ 3 h 373"/>
                  <a:gd name="T18" fmla="*/ 0 w 216"/>
                  <a:gd name="T19" fmla="*/ 3 h 373"/>
                  <a:gd name="T20" fmla="*/ 0 w 216"/>
                  <a:gd name="T21" fmla="*/ 3 h 373"/>
                  <a:gd name="T22" fmla="*/ 0 w 216"/>
                  <a:gd name="T23" fmla="*/ 3 h 373"/>
                  <a:gd name="T24" fmla="*/ 0 w 216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87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88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0 w 217"/>
                  <a:gd name="T1" fmla="*/ 3 h 373"/>
                  <a:gd name="T2" fmla="*/ 0 w 217"/>
                  <a:gd name="T3" fmla="*/ 3 h 373"/>
                  <a:gd name="T4" fmla="*/ 0 w 217"/>
                  <a:gd name="T5" fmla="*/ 3 h 373"/>
                  <a:gd name="T6" fmla="*/ 0 w 217"/>
                  <a:gd name="T7" fmla="*/ 3 h 373"/>
                  <a:gd name="T8" fmla="*/ 0 w 217"/>
                  <a:gd name="T9" fmla="*/ 3 h 373"/>
                  <a:gd name="T10" fmla="*/ 0 w 217"/>
                  <a:gd name="T11" fmla="*/ 3 h 373"/>
                  <a:gd name="T12" fmla="*/ 0 w 217"/>
                  <a:gd name="T13" fmla="*/ 0 h 373"/>
                  <a:gd name="T14" fmla="*/ 0 w 217"/>
                  <a:gd name="T15" fmla="*/ 0 h 373"/>
                  <a:gd name="T16" fmla="*/ 0 w 217"/>
                  <a:gd name="T17" fmla="*/ 3 h 373"/>
                  <a:gd name="T18" fmla="*/ 0 w 217"/>
                  <a:gd name="T19" fmla="*/ 3 h 373"/>
                  <a:gd name="T20" fmla="*/ 0 w 217"/>
                  <a:gd name="T21" fmla="*/ 3 h 373"/>
                  <a:gd name="T22" fmla="*/ 0 w 217"/>
                  <a:gd name="T23" fmla="*/ 3 h 373"/>
                  <a:gd name="T24" fmla="*/ 0 w 217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89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90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0 w 216"/>
                  <a:gd name="T1" fmla="*/ 3 h 372"/>
                  <a:gd name="T2" fmla="*/ 0 w 216"/>
                  <a:gd name="T3" fmla="*/ 3 h 372"/>
                  <a:gd name="T4" fmla="*/ 0 w 216"/>
                  <a:gd name="T5" fmla="*/ 3 h 372"/>
                  <a:gd name="T6" fmla="*/ 0 w 216"/>
                  <a:gd name="T7" fmla="*/ 3 h 372"/>
                  <a:gd name="T8" fmla="*/ 0 w 216"/>
                  <a:gd name="T9" fmla="*/ 3 h 372"/>
                  <a:gd name="T10" fmla="*/ 0 w 216"/>
                  <a:gd name="T11" fmla="*/ 3 h 372"/>
                  <a:gd name="T12" fmla="*/ 0 w 216"/>
                  <a:gd name="T13" fmla="*/ 0 h 372"/>
                  <a:gd name="T14" fmla="*/ 0 w 216"/>
                  <a:gd name="T15" fmla="*/ 0 h 372"/>
                  <a:gd name="T16" fmla="*/ 0 w 216"/>
                  <a:gd name="T17" fmla="*/ 3 h 372"/>
                  <a:gd name="T18" fmla="*/ 0 w 216"/>
                  <a:gd name="T19" fmla="*/ 3 h 372"/>
                  <a:gd name="T20" fmla="*/ 0 w 216"/>
                  <a:gd name="T21" fmla="*/ 3 h 372"/>
                  <a:gd name="T22" fmla="*/ 0 w 216"/>
                  <a:gd name="T23" fmla="*/ 3 h 372"/>
                  <a:gd name="T24" fmla="*/ 0 w 216"/>
                  <a:gd name="T25" fmla="*/ 3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91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3 h 372"/>
                  <a:gd name="T4" fmla="*/ 0 w 29"/>
                  <a:gd name="T5" fmla="*/ 3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92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0 w 217"/>
                  <a:gd name="T1" fmla="*/ 3 h 372"/>
                  <a:gd name="T2" fmla="*/ 0 w 217"/>
                  <a:gd name="T3" fmla="*/ 3 h 372"/>
                  <a:gd name="T4" fmla="*/ 0 w 217"/>
                  <a:gd name="T5" fmla="*/ 3 h 372"/>
                  <a:gd name="T6" fmla="*/ 0 w 217"/>
                  <a:gd name="T7" fmla="*/ 3 h 372"/>
                  <a:gd name="T8" fmla="*/ 0 w 217"/>
                  <a:gd name="T9" fmla="*/ 3 h 372"/>
                  <a:gd name="T10" fmla="*/ 0 w 217"/>
                  <a:gd name="T11" fmla="*/ 3 h 372"/>
                  <a:gd name="T12" fmla="*/ 0 w 217"/>
                  <a:gd name="T13" fmla="*/ 0 h 372"/>
                  <a:gd name="T14" fmla="*/ 0 w 217"/>
                  <a:gd name="T15" fmla="*/ 0 h 372"/>
                  <a:gd name="T16" fmla="*/ 0 w 217"/>
                  <a:gd name="T17" fmla="*/ 3 h 372"/>
                  <a:gd name="T18" fmla="*/ 0 w 217"/>
                  <a:gd name="T19" fmla="*/ 3 h 372"/>
                  <a:gd name="T20" fmla="*/ 0 w 217"/>
                  <a:gd name="T21" fmla="*/ 3 h 372"/>
                  <a:gd name="T22" fmla="*/ 0 w 217"/>
                  <a:gd name="T23" fmla="*/ 3 h 372"/>
                  <a:gd name="T24" fmla="*/ 0 w 217"/>
                  <a:gd name="T25" fmla="*/ 3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93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3 h 372"/>
                  <a:gd name="T4" fmla="*/ 0 w 29"/>
                  <a:gd name="T5" fmla="*/ 3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94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0 w 215"/>
                  <a:gd name="T1" fmla="*/ 3 h 373"/>
                  <a:gd name="T2" fmla="*/ 0 w 215"/>
                  <a:gd name="T3" fmla="*/ 3 h 373"/>
                  <a:gd name="T4" fmla="*/ 0 w 215"/>
                  <a:gd name="T5" fmla="*/ 3 h 373"/>
                  <a:gd name="T6" fmla="*/ 0 w 215"/>
                  <a:gd name="T7" fmla="*/ 3 h 373"/>
                  <a:gd name="T8" fmla="*/ 0 w 215"/>
                  <a:gd name="T9" fmla="*/ 3 h 373"/>
                  <a:gd name="T10" fmla="*/ 0 w 215"/>
                  <a:gd name="T11" fmla="*/ 3 h 373"/>
                  <a:gd name="T12" fmla="*/ 0 w 215"/>
                  <a:gd name="T13" fmla="*/ 0 h 373"/>
                  <a:gd name="T14" fmla="*/ 0 w 215"/>
                  <a:gd name="T15" fmla="*/ 0 h 373"/>
                  <a:gd name="T16" fmla="*/ 0 w 215"/>
                  <a:gd name="T17" fmla="*/ 3 h 373"/>
                  <a:gd name="T18" fmla="*/ 0 w 215"/>
                  <a:gd name="T19" fmla="*/ 3 h 373"/>
                  <a:gd name="T20" fmla="*/ 0 w 215"/>
                  <a:gd name="T21" fmla="*/ 3 h 373"/>
                  <a:gd name="T22" fmla="*/ 0 w 215"/>
                  <a:gd name="T23" fmla="*/ 3 h 373"/>
                  <a:gd name="T24" fmla="*/ 0 w 215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95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96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0 w 216"/>
                  <a:gd name="T1" fmla="*/ 3 h 373"/>
                  <a:gd name="T2" fmla="*/ 0 w 216"/>
                  <a:gd name="T3" fmla="*/ 3 h 373"/>
                  <a:gd name="T4" fmla="*/ 0 w 216"/>
                  <a:gd name="T5" fmla="*/ 3 h 373"/>
                  <a:gd name="T6" fmla="*/ 0 w 216"/>
                  <a:gd name="T7" fmla="*/ 3 h 373"/>
                  <a:gd name="T8" fmla="*/ 0 w 216"/>
                  <a:gd name="T9" fmla="*/ 3 h 373"/>
                  <a:gd name="T10" fmla="*/ 0 w 216"/>
                  <a:gd name="T11" fmla="*/ 3 h 373"/>
                  <a:gd name="T12" fmla="*/ 0 w 216"/>
                  <a:gd name="T13" fmla="*/ 0 h 373"/>
                  <a:gd name="T14" fmla="*/ 0 w 216"/>
                  <a:gd name="T15" fmla="*/ 0 h 373"/>
                  <a:gd name="T16" fmla="*/ 0 w 216"/>
                  <a:gd name="T17" fmla="*/ 3 h 373"/>
                  <a:gd name="T18" fmla="*/ 0 w 216"/>
                  <a:gd name="T19" fmla="*/ 3 h 373"/>
                  <a:gd name="T20" fmla="*/ 0 w 216"/>
                  <a:gd name="T21" fmla="*/ 3 h 373"/>
                  <a:gd name="T22" fmla="*/ 0 w 216"/>
                  <a:gd name="T23" fmla="*/ 3 h 373"/>
                  <a:gd name="T24" fmla="*/ 0 w 216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97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98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0 w 215"/>
                  <a:gd name="T1" fmla="*/ 3 h 373"/>
                  <a:gd name="T2" fmla="*/ 0 w 215"/>
                  <a:gd name="T3" fmla="*/ 3 h 373"/>
                  <a:gd name="T4" fmla="*/ 0 w 215"/>
                  <a:gd name="T5" fmla="*/ 3 h 373"/>
                  <a:gd name="T6" fmla="*/ 0 w 215"/>
                  <a:gd name="T7" fmla="*/ 3 h 373"/>
                  <a:gd name="T8" fmla="*/ 0 w 215"/>
                  <a:gd name="T9" fmla="*/ 3 h 373"/>
                  <a:gd name="T10" fmla="*/ 0 w 215"/>
                  <a:gd name="T11" fmla="*/ 3 h 373"/>
                  <a:gd name="T12" fmla="*/ 0 w 215"/>
                  <a:gd name="T13" fmla="*/ 0 h 373"/>
                  <a:gd name="T14" fmla="*/ 0 w 215"/>
                  <a:gd name="T15" fmla="*/ 0 h 373"/>
                  <a:gd name="T16" fmla="*/ 0 w 215"/>
                  <a:gd name="T17" fmla="*/ 3 h 373"/>
                  <a:gd name="T18" fmla="*/ 0 w 215"/>
                  <a:gd name="T19" fmla="*/ 3 h 373"/>
                  <a:gd name="T20" fmla="*/ 0 w 215"/>
                  <a:gd name="T21" fmla="*/ 3 h 373"/>
                  <a:gd name="T22" fmla="*/ 0 w 215"/>
                  <a:gd name="T23" fmla="*/ 3 h 373"/>
                  <a:gd name="T24" fmla="*/ 0 w 215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99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00" name="Freeform 385"/>
              <p:cNvSpPr>
                <a:spLocks/>
              </p:cNvSpPr>
              <p:nvPr/>
            </p:nvSpPr>
            <p:spPr bwMode="auto">
              <a:xfrm>
                <a:off x="4903" y="3139"/>
                <a:ext cx="71" cy="324"/>
              </a:xfrm>
              <a:custGeom>
                <a:avLst/>
                <a:gdLst>
                  <a:gd name="T0" fmla="*/ 0 w 216"/>
                  <a:gd name="T1" fmla="*/ 3 h 372"/>
                  <a:gd name="T2" fmla="*/ 0 w 216"/>
                  <a:gd name="T3" fmla="*/ 3 h 372"/>
                  <a:gd name="T4" fmla="*/ 0 w 216"/>
                  <a:gd name="T5" fmla="*/ 3 h 372"/>
                  <a:gd name="T6" fmla="*/ 0 w 216"/>
                  <a:gd name="T7" fmla="*/ 3 h 372"/>
                  <a:gd name="T8" fmla="*/ 0 w 216"/>
                  <a:gd name="T9" fmla="*/ 3 h 372"/>
                  <a:gd name="T10" fmla="*/ 0 w 216"/>
                  <a:gd name="T11" fmla="*/ 3 h 372"/>
                  <a:gd name="T12" fmla="*/ 0 w 216"/>
                  <a:gd name="T13" fmla="*/ 0 h 372"/>
                  <a:gd name="T14" fmla="*/ 0 w 216"/>
                  <a:gd name="T15" fmla="*/ 0 h 372"/>
                  <a:gd name="T16" fmla="*/ 0 w 216"/>
                  <a:gd name="T17" fmla="*/ 3 h 372"/>
                  <a:gd name="T18" fmla="*/ 0 w 216"/>
                  <a:gd name="T19" fmla="*/ 3 h 372"/>
                  <a:gd name="T20" fmla="*/ 0 w 216"/>
                  <a:gd name="T21" fmla="*/ 3 h 372"/>
                  <a:gd name="T22" fmla="*/ 0 w 216"/>
                  <a:gd name="T23" fmla="*/ 3 h 372"/>
                  <a:gd name="T24" fmla="*/ 0 w 216"/>
                  <a:gd name="T25" fmla="*/ 3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6" y="372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0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3 h 372"/>
                  <a:gd name="T4" fmla="*/ 0 w 29"/>
                  <a:gd name="T5" fmla="*/ 3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0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0 w 215"/>
                  <a:gd name="T1" fmla="*/ 3 h 372"/>
                  <a:gd name="T2" fmla="*/ 0 w 215"/>
                  <a:gd name="T3" fmla="*/ 3 h 372"/>
                  <a:gd name="T4" fmla="*/ 0 w 215"/>
                  <a:gd name="T5" fmla="*/ 3 h 372"/>
                  <a:gd name="T6" fmla="*/ 0 w 215"/>
                  <a:gd name="T7" fmla="*/ 3 h 372"/>
                  <a:gd name="T8" fmla="*/ 0 w 215"/>
                  <a:gd name="T9" fmla="*/ 3 h 372"/>
                  <a:gd name="T10" fmla="*/ 0 w 215"/>
                  <a:gd name="T11" fmla="*/ 3 h 372"/>
                  <a:gd name="T12" fmla="*/ 0 w 215"/>
                  <a:gd name="T13" fmla="*/ 0 h 372"/>
                  <a:gd name="T14" fmla="*/ 0 w 215"/>
                  <a:gd name="T15" fmla="*/ 0 h 372"/>
                  <a:gd name="T16" fmla="*/ 0 w 215"/>
                  <a:gd name="T17" fmla="*/ 3 h 372"/>
                  <a:gd name="T18" fmla="*/ 0 w 215"/>
                  <a:gd name="T19" fmla="*/ 3 h 372"/>
                  <a:gd name="T20" fmla="*/ 0 w 215"/>
                  <a:gd name="T21" fmla="*/ 3 h 372"/>
                  <a:gd name="T22" fmla="*/ 0 w 215"/>
                  <a:gd name="T23" fmla="*/ 3 h 372"/>
                  <a:gd name="T24" fmla="*/ 0 w 215"/>
                  <a:gd name="T25" fmla="*/ 3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0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3 h 372"/>
                  <a:gd name="T4" fmla="*/ 0 w 29"/>
                  <a:gd name="T5" fmla="*/ 3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90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0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0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0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0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0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91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0 w 37"/>
                  <a:gd name="T1" fmla="*/ 19 h 38"/>
                  <a:gd name="T2" fmla="*/ 0 w 37"/>
                  <a:gd name="T3" fmla="*/ 19 h 38"/>
                  <a:gd name="T4" fmla="*/ 0 w 37"/>
                  <a:gd name="T5" fmla="*/ 19 h 38"/>
                  <a:gd name="T6" fmla="*/ 0 w 37"/>
                  <a:gd name="T7" fmla="*/ 19 h 38"/>
                  <a:gd name="T8" fmla="*/ 0 w 37"/>
                  <a:gd name="T9" fmla="*/ 19 h 38"/>
                  <a:gd name="T10" fmla="*/ 0 w 37"/>
                  <a:gd name="T11" fmla="*/ 12 h 38"/>
                  <a:gd name="T12" fmla="*/ 0 w 37"/>
                  <a:gd name="T13" fmla="*/ 5 h 38"/>
                  <a:gd name="T14" fmla="*/ 0 w 37"/>
                  <a:gd name="T15" fmla="*/ 1 h 38"/>
                  <a:gd name="T16" fmla="*/ 0 w 37"/>
                  <a:gd name="T17" fmla="*/ 0 h 38"/>
                  <a:gd name="T18" fmla="*/ 0 w 37"/>
                  <a:gd name="T19" fmla="*/ 1 h 38"/>
                  <a:gd name="T20" fmla="*/ 0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19 h 38"/>
                  <a:gd name="T28" fmla="*/ 0 w 37"/>
                  <a:gd name="T29" fmla="*/ 19 h 38"/>
                  <a:gd name="T30" fmla="*/ 0 w 37"/>
                  <a:gd name="T31" fmla="*/ 19 h 38"/>
                  <a:gd name="T32" fmla="*/ 0 w 37"/>
                  <a:gd name="T33" fmla="*/ 19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</p:grpSp>
        <p:grpSp>
          <p:nvGrpSpPr>
            <p:cNvPr id="29751" name="Group 316"/>
            <p:cNvGrpSpPr>
              <a:grpSpLocks/>
            </p:cNvGrpSpPr>
            <p:nvPr/>
          </p:nvGrpSpPr>
          <p:grpSpPr bwMode="auto">
            <a:xfrm>
              <a:off x="3825479" y="4021932"/>
              <a:ext cx="182165" cy="150019"/>
              <a:chOff x="4727" y="2506"/>
              <a:chExt cx="706" cy="1172"/>
            </a:xfrm>
          </p:grpSpPr>
          <p:sp>
            <p:nvSpPr>
              <p:cNvPr id="297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4 h 135"/>
                  <a:gd name="T2" fmla="*/ 0 w 139"/>
                  <a:gd name="T3" fmla="*/ 4 h 135"/>
                  <a:gd name="T4" fmla="*/ 0 w 139"/>
                  <a:gd name="T5" fmla="*/ 4 h 135"/>
                  <a:gd name="T6" fmla="*/ 0 w 139"/>
                  <a:gd name="T7" fmla="*/ 4 h 135"/>
                  <a:gd name="T8" fmla="*/ 0 w 139"/>
                  <a:gd name="T9" fmla="*/ 4 h 135"/>
                  <a:gd name="T10" fmla="*/ 0 w 139"/>
                  <a:gd name="T11" fmla="*/ 0 h 135"/>
                  <a:gd name="T12" fmla="*/ 0 w 139"/>
                  <a:gd name="T13" fmla="*/ 0 h 135"/>
                  <a:gd name="T14" fmla="*/ 0 w 139"/>
                  <a:gd name="T15" fmla="*/ 4 h 135"/>
                  <a:gd name="T16" fmla="*/ 0 w 139"/>
                  <a:gd name="T17" fmla="*/ 4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754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3 h 1278"/>
                  <a:gd name="T2" fmla="*/ 0 w 1946"/>
                  <a:gd name="T3" fmla="*/ 3 h 1278"/>
                  <a:gd name="T4" fmla="*/ 0 w 1946"/>
                  <a:gd name="T5" fmla="*/ 3 h 1278"/>
                  <a:gd name="T6" fmla="*/ 0 w 1946"/>
                  <a:gd name="T7" fmla="*/ 3 h 1278"/>
                  <a:gd name="T8" fmla="*/ 0 w 1946"/>
                  <a:gd name="T9" fmla="*/ 3 h 1278"/>
                  <a:gd name="T10" fmla="*/ 0 w 1946"/>
                  <a:gd name="T11" fmla="*/ 3 h 1278"/>
                  <a:gd name="T12" fmla="*/ 0 w 1946"/>
                  <a:gd name="T13" fmla="*/ 3 h 1278"/>
                  <a:gd name="T14" fmla="*/ 0 w 1946"/>
                  <a:gd name="T15" fmla="*/ 3 h 1278"/>
                  <a:gd name="T16" fmla="*/ 0 w 1946"/>
                  <a:gd name="T17" fmla="*/ 3 h 1278"/>
                  <a:gd name="T18" fmla="*/ 0 w 1946"/>
                  <a:gd name="T19" fmla="*/ 3 h 1278"/>
                  <a:gd name="T20" fmla="*/ 0 w 1946"/>
                  <a:gd name="T21" fmla="*/ 3 h 1278"/>
                  <a:gd name="T22" fmla="*/ 0 w 1946"/>
                  <a:gd name="T23" fmla="*/ 3 h 1278"/>
                  <a:gd name="T24" fmla="*/ 0 w 1946"/>
                  <a:gd name="T25" fmla="*/ 3 h 1278"/>
                  <a:gd name="T26" fmla="*/ 0 w 1946"/>
                  <a:gd name="T27" fmla="*/ 3 h 1278"/>
                  <a:gd name="T28" fmla="*/ 0 w 1946"/>
                  <a:gd name="T29" fmla="*/ 3 h 1278"/>
                  <a:gd name="T30" fmla="*/ 0 w 1946"/>
                  <a:gd name="T31" fmla="*/ 3 h 1278"/>
                  <a:gd name="T32" fmla="*/ 0 w 1946"/>
                  <a:gd name="T33" fmla="*/ 3 h 1278"/>
                  <a:gd name="T34" fmla="*/ 0 w 1946"/>
                  <a:gd name="T35" fmla="*/ 0 h 1278"/>
                  <a:gd name="T36" fmla="*/ 0 w 1946"/>
                  <a:gd name="T37" fmla="*/ 0 h 1278"/>
                  <a:gd name="T38" fmla="*/ 0 w 1946"/>
                  <a:gd name="T39" fmla="*/ 0 h 1278"/>
                  <a:gd name="T40" fmla="*/ 0 w 1946"/>
                  <a:gd name="T41" fmla="*/ 3 h 1278"/>
                  <a:gd name="T42" fmla="*/ 0 w 1946"/>
                  <a:gd name="T43" fmla="*/ 3 h 1278"/>
                  <a:gd name="T44" fmla="*/ 0 w 1946"/>
                  <a:gd name="T45" fmla="*/ 3 h 1278"/>
                  <a:gd name="T46" fmla="*/ 0 w 1946"/>
                  <a:gd name="T47" fmla="*/ 3 h 1278"/>
                  <a:gd name="T48" fmla="*/ 0 w 1946"/>
                  <a:gd name="T49" fmla="*/ 3 h 1278"/>
                  <a:gd name="T50" fmla="*/ 0 w 1946"/>
                  <a:gd name="T51" fmla="*/ 3 h 1278"/>
                  <a:gd name="T52" fmla="*/ 0 w 1946"/>
                  <a:gd name="T53" fmla="*/ 3 h 1278"/>
                  <a:gd name="T54" fmla="*/ 0 w 1946"/>
                  <a:gd name="T55" fmla="*/ 3 h 1278"/>
                  <a:gd name="T56" fmla="*/ 0 w 1946"/>
                  <a:gd name="T57" fmla="*/ 3 h 1278"/>
                  <a:gd name="T58" fmla="*/ 0 w 1946"/>
                  <a:gd name="T59" fmla="*/ 3 h 1278"/>
                  <a:gd name="T60" fmla="*/ 0 w 1946"/>
                  <a:gd name="T61" fmla="*/ 3 h 1278"/>
                  <a:gd name="T62" fmla="*/ 0 w 1946"/>
                  <a:gd name="T63" fmla="*/ 3 h 1278"/>
                  <a:gd name="T64" fmla="*/ 0 w 1946"/>
                  <a:gd name="T65" fmla="*/ 3 h 1278"/>
                  <a:gd name="T66" fmla="*/ 0 w 1946"/>
                  <a:gd name="T67" fmla="*/ 3 h 1278"/>
                  <a:gd name="T68" fmla="*/ 0 w 1946"/>
                  <a:gd name="T69" fmla="*/ 3 h 1278"/>
                  <a:gd name="T70" fmla="*/ 0 w 1946"/>
                  <a:gd name="T71" fmla="*/ 3 h 1278"/>
                  <a:gd name="T72" fmla="*/ 0 w 1946"/>
                  <a:gd name="T73" fmla="*/ 3 h 1278"/>
                  <a:gd name="T74" fmla="*/ 0 w 1946"/>
                  <a:gd name="T75" fmla="*/ 3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7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0 w 440"/>
                  <a:gd name="T1" fmla="*/ 3 h 102"/>
                  <a:gd name="T2" fmla="*/ 0 w 440"/>
                  <a:gd name="T3" fmla="*/ 3 h 102"/>
                  <a:gd name="T4" fmla="*/ 0 w 440"/>
                  <a:gd name="T5" fmla="*/ 3 h 102"/>
                  <a:gd name="T6" fmla="*/ 0 w 440"/>
                  <a:gd name="T7" fmla="*/ 3 h 102"/>
                  <a:gd name="T8" fmla="*/ 0 w 440"/>
                  <a:gd name="T9" fmla="*/ 3 h 102"/>
                  <a:gd name="T10" fmla="*/ 0 w 440"/>
                  <a:gd name="T11" fmla="*/ 3 h 102"/>
                  <a:gd name="T12" fmla="*/ 0 w 440"/>
                  <a:gd name="T13" fmla="*/ 3 h 102"/>
                  <a:gd name="T14" fmla="*/ 0 w 440"/>
                  <a:gd name="T15" fmla="*/ 3 h 102"/>
                  <a:gd name="T16" fmla="*/ 0 w 440"/>
                  <a:gd name="T17" fmla="*/ 3 h 102"/>
                  <a:gd name="T18" fmla="*/ 0 w 440"/>
                  <a:gd name="T19" fmla="*/ 3 h 102"/>
                  <a:gd name="T20" fmla="*/ 0 w 440"/>
                  <a:gd name="T21" fmla="*/ 3 h 102"/>
                  <a:gd name="T22" fmla="*/ 0 w 440"/>
                  <a:gd name="T23" fmla="*/ 3 h 102"/>
                  <a:gd name="T24" fmla="*/ 0 w 440"/>
                  <a:gd name="T25" fmla="*/ 3 h 102"/>
                  <a:gd name="T26" fmla="*/ 0 w 440"/>
                  <a:gd name="T27" fmla="*/ 3 h 102"/>
                  <a:gd name="T28" fmla="*/ 0 w 440"/>
                  <a:gd name="T29" fmla="*/ 3 h 102"/>
                  <a:gd name="T30" fmla="*/ 0 w 440"/>
                  <a:gd name="T31" fmla="*/ 0 h 102"/>
                  <a:gd name="T32" fmla="*/ 0 w 440"/>
                  <a:gd name="T33" fmla="*/ 0 h 102"/>
                  <a:gd name="T34" fmla="*/ 0 w 440"/>
                  <a:gd name="T35" fmla="*/ 0 h 102"/>
                  <a:gd name="T36" fmla="*/ 0 w 440"/>
                  <a:gd name="T37" fmla="*/ 3 h 102"/>
                  <a:gd name="T38" fmla="*/ 0 w 440"/>
                  <a:gd name="T39" fmla="*/ 3 h 102"/>
                  <a:gd name="T40" fmla="*/ 0 w 440"/>
                  <a:gd name="T41" fmla="*/ 3 h 102"/>
                  <a:gd name="T42" fmla="*/ 0 w 440"/>
                  <a:gd name="T43" fmla="*/ 3 h 102"/>
                  <a:gd name="T44" fmla="*/ 0 w 440"/>
                  <a:gd name="T45" fmla="*/ 3 h 102"/>
                  <a:gd name="T46" fmla="*/ 0 w 440"/>
                  <a:gd name="T47" fmla="*/ 3 h 102"/>
                  <a:gd name="T48" fmla="*/ 0 w 440"/>
                  <a:gd name="T49" fmla="*/ 3 h 102"/>
                  <a:gd name="T50" fmla="*/ 0 w 440"/>
                  <a:gd name="T51" fmla="*/ 3 h 102"/>
                  <a:gd name="T52" fmla="*/ 0 w 440"/>
                  <a:gd name="T53" fmla="*/ 3 h 102"/>
                  <a:gd name="T54" fmla="*/ 0 w 440"/>
                  <a:gd name="T55" fmla="*/ 3 h 102"/>
                  <a:gd name="T56" fmla="*/ 0 w 440"/>
                  <a:gd name="T57" fmla="*/ 3 h 102"/>
                  <a:gd name="T58" fmla="*/ 0 w 440"/>
                  <a:gd name="T59" fmla="*/ 3 h 102"/>
                  <a:gd name="T60" fmla="*/ 0 w 440"/>
                  <a:gd name="T61" fmla="*/ 3 h 102"/>
                  <a:gd name="T62" fmla="*/ 0 w 440"/>
                  <a:gd name="T63" fmla="*/ 3 h 102"/>
                  <a:gd name="T64" fmla="*/ 0 w 440"/>
                  <a:gd name="T65" fmla="*/ 3 h 102"/>
                  <a:gd name="T66" fmla="*/ 0 w 440"/>
                  <a:gd name="T67" fmla="*/ 3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7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0 w 1847"/>
                  <a:gd name="T1" fmla="*/ 4 h 168"/>
                  <a:gd name="T2" fmla="*/ 0 w 1847"/>
                  <a:gd name="T3" fmla="*/ 4 h 168"/>
                  <a:gd name="T4" fmla="*/ 0 w 1847"/>
                  <a:gd name="T5" fmla="*/ 4 h 168"/>
                  <a:gd name="T6" fmla="*/ 0 w 1847"/>
                  <a:gd name="T7" fmla="*/ 4 h 168"/>
                  <a:gd name="T8" fmla="*/ 0 w 1847"/>
                  <a:gd name="T9" fmla="*/ 4 h 168"/>
                  <a:gd name="T10" fmla="*/ 0 w 1847"/>
                  <a:gd name="T11" fmla="*/ 4 h 168"/>
                  <a:gd name="T12" fmla="*/ 0 w 1847"/>
                  <a:gd name="T13" fmla="*/ 4 h 168"/>
                  <a:gd name="T14" fmla="*/ 0 w 1847"/>
                  <a:gd name="T15" fmla="*/ 4 h 168"/>
                  <a:gd name="T16" fmla="*/ 0 w 1847"/>
                  <a:gd name="T17" fmla="*/ 4 h 168"/>
                  <a:gd name="T18" fmla="*/ 0 w 1847"/>
                  <a:gd name="T19" fmla="*/ 4 h 168"/>
                  <a:gd name="T20" fmla="*/ 0 w 1847"/>
                  <a:gd name="T21" fmla="*/ 4 h 168"/>
                  <a:gd name="T22" fmla="*/ 0 w 1847"/>
                  <a:gd name="T23" fmla="*/ 4 h 168"/>
                  <a:gd name="T24" fmla="*/ 0 w 1847"/>
                  <a:gd name="T25" fmla="*/ 4 h 168"/>
                  <a:gd name="T26" fmla="*/ 0 w 1847"/>
                  <a:gd name="T27" fmla="*/ 4 h 168"/>
                  <a:gd name="T28" fmla="*/ 0 w 1847"/>
                  <a:gd name="T29" fmla="*/ 4 h 168"/>
                  <a:gd name="T30" fmla="*/ 0 w 1847"/>
                  <a:gd name="T31" fmla="*/ 4 h 168"/>
                  <a:gd name="T32" fmla="*/ 0 w 1847"/>
                  <a:gd name="T33" fmla="*/ 4 h 168"/>
                  <a:gd name="T34" fmla="*/ 0 w 1847"/>
                  <a:gd name="T35" fmla="*/ 4 h 168"/>
                  <a:gd name="T36" fmla="*/ 0 w 1847"/>
                  <a:gd name="T37" fmla="*/ 4 h 168"/>
                  <a:gd name="T38" fmla="*/ 0 w 1847"/>
                  <a:gd name="T39" fmla="*/ 4 h 168"/>
                  <a:gd name="T40" fmla="*/ 0 w 1847"/>
                  <a:gd name="T41" fmla="*/ 4 h 168"/>
                  <a:gd name="T42" fmla="*/ 0 w 1847"/>
                  <a:gd name="T43" fmla="*/ 4 h 168"/>
                  <a:gd name="T44" fmla="*/ 0 w 1847"/>
                  <a:gd name="T45" fmla="*/ 4 h 168"/>
                  <a:gd name="T46" fmla="*/ 0 w 1847"/>
                  <a:gd name="T47" fmla="*/ 4 h 168"/>
                  <a:gd name="T48" fmla="*/ 0 w 1847"/>
                  <a:gd name="T49" fmla="*/ 1 h 168"/>
                  <a:gd name="T50" fmla="*/ 0 w 1847"/>
                  <a:gd name="T51" fmla="*/ 1 h 168"/>
                  <a:gd name="T52" fmla="*/ 0 w 1847"/>
                  <a:gd name="T53" fmla="*/ 4 h 168"/>
                  <a:gd name="T54" fmla="*/ 0 w 1847"/>
                  <a:gd name="T55" fmla="*/ 4 h 168"/>
                  <a:gd name="T56" fmla="*/ 0 w 1847"/>
                  <a:gd name="T57" fmla="*/ 4 h 168"/>
                  <a:gd name="T58" fmla="*/ 0 w 1847"/>
                  <a:gd name="T59" fmla="*/ 4 h 168"/>
                  <a:gd name="T60" fmla="*/ 0 w 1847"/>
                  <a:gd name="T61" fmla="*/ 4 h 168"/>
                  <a:gd name="T62" fmla="*/ 0 w 1847"/>
                  <a:gd name="T63" fmla="*/ 4 h 168"/>
                  <a:gd name="T64" fmla="*/ 0 w 1847"/>
                  <a:gd name="T65" fmla="*/ 4 h 168"/>
                  <a:gd name="T66" fmla="*/ 0 w 1847"/>
                  <a:gd name="T67" fmla="*/ 4 h 168"/>
                  <a:gd name="T68" fmla="*/ 0 w 1847"/>
                  <a:gd name="T69" fmla="*/ 4 h 168"/>
                  <a:gd name="T70" fmla="*/ 0 w 1847"/>
                  <a:gd name="T71" fmla="*/ 4 h 168"/>
                  <a:gd name="T72" fmla="*/ 0 w 1847"/>
                  <a:gd name="T73" fmla="*/ 4 h 168"/>
                  <a:gd name="T74" fmla="*/ 0 w 1847"/>
                  <a:gd name="T75" fmla="*/ 4 h 168"/>
                  <a:gd name="T76" fmla="*/ 0 w 1847"/>
                  <a:gd name="T77" fmla="*/ 4 h 168"/>
                  <a:gd name="T78" fmla="*/ 0 w 1847"/>
                  <a:gd name="T79" fmla="*/ 4 h 168"/>
                  <a:gd name="T80" fmla="*/ 0 w 1847"/>
                  <a:gd name="T81" fmla="*/ 4 h 168"/>
                  <a:gd name="T82" fmla="*/ 0 w 1847"/>
                  <a:gd name="T83" fmla="*/ 4 h 168"/>
                  <a:gd name="T84" fmla="*/ 0 w 1847"/>
                  <a:gd name="T85" fmla="*/ 4 h 168"/>
                  <a:gd name="T86" fmla="*/ 0 w 1847"/>
                  <a:gd name="T87" fmla="*/ 4 h 168"/>
                  <a:gd name="T88" fmla="*/ 0 w 1847"/>
                  <a:gd name="T89" fmla="*/ 4 h 168"/>
                  <a:gd name="T90" fmla="*/ 0 w 1847"/>
                  <a:gd name="T91" fmla="*/ 4 h 168"/>
                  <a:gd name="T92" fmla="*/ 0 w 1847"/>
                  <a:gd name="T93" fmla="*/ 4 h 168"/>
                  <a:gd name="T94" fmla="*/ 0 w 1847"/>
                  <a:gd name="T95" fmla="*/ 4 h 168"/>
                  <a:gd name="T96" fmla="*/ 0 w 1847"/>
                  <a:gd name="T97" fmla="*/ 4 h 168"/>
                  <a:gd name="T98" fmla="*/ 0 w 1847"/>
                  <a:gd name="T99" fmla="*/ 4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7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7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0 w 217"/>
                  <a:gd name="T1" fmla="*/ 3 h 373"/>
                  <a:gd name="T2" fmla="*/ 0 w 217"/>
                  <a:gd name="T3" fmla="*/ 3 h 373"/>
                  <a:gd name="T4" fmla="*/ 0 w 217"/>
                  <a:gd name="T5" fmla="*/ 3 h 373"/>
                  <a:gd name="T6" fmla="*/ 0 w 217"/>
                  <a:gd name="T7" fmla="*/ 3 h 373"/>
                  <a:gd name="T8" fmla="*/ 0 w 217"/>
                  <a:gd name="T9" fmla="*/ 3 h 373"/>
                  <a:gd name="T10" fmla="*/ 0 w 217"/>
                  <a:gd name="T11" fmla="*/ 3 h 373"/>
                  <a:gd name="T12" fmla="*/ 0 w 217"/>
                  <a:gd name="T13" fmla="*/ 0 h 373"/>
                  <a:gd name="T14" fmla="*/ 0 w 217"/>
                  <a:gd name="T15" fmla="*/ 0 h 373"/>
                  <a:gd name="T16" fmla="*/ 0 w 217"/>
                  <a:gd name="T17" fmla="*/ 3 h 373"/>
                  <a:gd name="T18" fmla="*/ 0 w 217"/>
                  <a:gd name="T19" fmla="*/ 3 h 373"/>
                  <a:gd name="T20" fmla="*/ 0 w 217"/>
                  <a:gd name="T21" fmla="*/ 3 h 373"/>
                  <a:gd name="T22" fmla="*/ 0 w 217"/>
                  <a:gd name="T23" fmla="*/ 3 h 373"/>
                  <a:gd name="T24" fmla="*/ 0 w 217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0 w 216"/>
                  <a:gd name="T1" fmla="*/ 3 h 373"/>
                  <a:gd name="T2" fmla="*/ 0 w 216"/>
                  <a:gd name="T3" fmla="*/ 3 h 373"/>
                  <a:gd name="T4" fmla="*/ 0 w 216"/>
                  <a:gd name="T5" fmla="*/ 3 h 373"/>
                  <a:gd name="T6" fmla="*/ 0 w 216"/>
                  <a:gd name="T7" fmla="*/ 3 h 373"/>
                  <a:gd name="T8" fmla="*/ 0 w 216"/>
                  <a:gd name="T9" fmla="*/ 3 h 373"/>
                  <a:gd name="T10" fmla="*/ 0 w 216"/>
                  <a:gd name="T11" fmla="*/ 3 h 373"/>
                  <a:gd name="T12" fmla="*/ 0 w 216"/>
                  <a:gd name="T13" fmla="*/ 0 h 373"/>
                  <a:gd name="T14" fmla="*/ 0 w 216"/>
                  <a:gd name="T15" fmla="*/ 0 h 373"/>
                  <a:gd name="T16" fmla="*/ 0 w 216"/>
                  <a:gd name="T17" fmla="*/ 3 h 373"/>
                  <a:gd name="T18" fmla="*/ 0 w 216"/>
                  <a:gd name="T19" fmla="*/ 3 h 373"/>
                  <a:gd name="T20" fmla="*/ 0 w 216"/>
                  <a:gd name="T21" fmla="*/ 3 h 373"/>
                  <a:gd name="T22" fmla="*/ 0 w 216"/>
                  <a:gd name="T23" fmla="*/ 3 h 373"/>
                  <a:gd name="T24" fmla="*/ 0 w 216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0 w 217"/>
                  <a:gd name="T1" fmla="*/ 3 h 373"/>
                  <a:gd name="T2" fmla="*/ 0 w 217"/>
                  <a:gd name="T3" fmla="*/ 3 h 373"/>
                  <a:gd name="T4" fmla="*/ 0 w 217"/>
                  <a:gd name="T5" fmla="*/ 3 h 373"/>
                  <a:gd name="T6" fmla="*/ 0 w 217"/>
                  <a:gd name="T7" fmla="*/ 3 h 373"/>
                  <a:gd name="T8" fmla="*/ 0 w 217"/>
                  <a:gd name="T9" fmla="*/ 3 h 373"/>
                  <a:gd name="T10" fmla="*/ 0 w 217"/>
                  <a:gd name="T11" fmla="*/ 3 h 373"/>
                  <a:gd name="T12" fmla="*/ 0 w 217"/>
                  <a:gd name="T13" fmla="*/ 0 h 373"/>
                  <a:gd name="T14" fmla="*/ 0 w 217"/>
                  <a:gd name="T15" fmla="*/ 0 h 373"/>
                  <a:gd name="T16" fmla="*/ 0 w 217"/>
                  <a:gd name="T17" fmla="*/ 3 h 373"/>
                  <a:gd name="T18" fmla="*/ 0 w 217"/>
                  <a:gd name="T19" fmla="*/ 3 h 373"/>
                  <a:gd name="T20" fmla="*/ 0 w 217"/>
                  <a:gd name="T21" fmla="*/ 3 h 373"/>
                  <a:gd name="T22" fmla="*/ 0 w 217"/>
                  <a:gd name="T23" fmla="*/ 3 h 373"/>
                  <a:gd name="T24" fmla="*/ 0 w 217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0 w 216"/>
                  <a:gd name="T1" fmla="*/ 3 h 372"/>
                  <a:gd name="T2" fmla="*/ 0 w 216"/>
                  <a:gd name="T3" fmla="*/ 3 h 372"/>
                  <a:gd name="T4" fmla="*/ 0 w 216"/>
                  <a:gd name="T5" fmla="*/ 3 h 372"/>
                  <a:gd name="T6" fmla="*/ 0 w 216"/>
                  <a:gd name="T7" fmla="*/ 3 h 372"/>
                  <a:gd name="T8" fmla="*/ 0 w 216"/>
                  <a:gd name="T9" fmla="*/ 3 h 372"/>
                  <a:gd name="T10" fmla="*/ 0 w 216"/>
                  <a:gd name="T11" fmla="*/ 3 h 372"/>
                  <a:gd name="T12" fmla="*/ 0 w 216"/>
                  <a:gd name="T13" fmla="*/ 0 h 372"/>
                  <a:gd name="T14" fmla="*/ 0 w 216"/>
                  <a:gd name="T15" fmla="*/ 0 h 372"/>
                  <a:gd name="T16" fmla="*/ 0 w 216"/>
                  <a:gd name="T17" fmla="*/ 3 h 372"/>
                  <a:gd name="T18" fmla="*/ 0 w 216"/>
                  <a:gd name="T19" fmla="*/ 3 h 372"/>
                  <a:gd name="T20" fmla="*/ 0 w 216"/>
                  <a:gd name="T21" fmla="*/ 3 h 372"/>
                  <a:gd name="T22" fmla="*/ 0 w 216"/>
                  <a:gd name="T23" fmla="*/ 3 h 372"/>
                  <a:gd name="T24" fmla="*/ 0 w 216"/>
                  <a:gd name="T25" fmla="*/ 3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3 h 372"/>
                  <a:gd name="T4" fmla="*/ 0 w 29"/>
                  <a:gd name="T5" fmla="*/ 3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0 w 217"/>
                  <a:gd name="T1" fmla="*/ 3 h 372"/>
                  <a:gd name="T2" fmla="*/ 0 w 217"/>
                  <a:gd name="T3" fmla="*/ 3 h 372"/>
                  <a:gd name="T4" fmla="*/ 0 w 217"/>
                  <a:gd name="T5" fmla="*/ 3 h 372"/>
                  <a:gd name="T6" fmla="*/ 0 w 217"/>
                  <a:gd name="T7" fmla="*/ 3 h 372"/>
                  <a:gd name="T8" fmla="*/ 0 w 217"/>
                  <a:gd name="T9" fmla="*/ 3 h 372"/>
                  <a:gd name="T10" fmla="*/ 0 w 217"/>
                  <a:gd name="T11" fmla="*/ 3 h 372"/>
                  <a:gd name="T12" fmla="*/ 0 w 217"/>
                  <a:gd name="T13" fmla="*/ 0 h 372"/>
                  <a:gd name="T14" fmla="*/ 0 w 217"/>
                  <a:gd name="T15" fmla="*/ 0 h 372"/>
                  <a:gd name="T16" fmla="*/ 0 w 217"/>
                  <a:gd name="T17" fmla="*/ 3 h 372"/>
                  <a:gd name="T18" fmla="*/ 0 w 217"/>
                  <a:gd name="T19" fmla="*/ 3 h 372"/>
                  <a:gd name="T20" fmla="*/ 0 w 217"/>
                  <a:gd name="T21" fmla="*/ 3 h 372"/>
                  <a:gd name="T22" fmla="*/ 0 w 217"/>
                  <a:gd name="T23" fmla="*/ 3 h 372"/>
                  <a:gd name="T24" fmla="*/ 0 w 217"/>
                  <a:gd name="T25" fmla="*/ 3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3 h 372"/>
                  <a:gd name="T4" fmla="*/ 0 w 29"/>
                  <a:gd name="T5" fmla="*/ 3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0 w 215"/>
                  <a:gd name="T1" fmla="*/ 3 h 373"/>
                  <a:gd name="T2" fmla="*/ 0 w 215"/>
                  <a:gd name="T3" fmla="*/ 3 h 373"/>
                  <a:gd name="T4" fmla="*/ 0 w 215"/>
                  <a:gd name="T5" fmla="*/ 3 h 373"/>
                  <a:gd name="T6" fmla="*/ 0 w 215"/>
                  <a:gd name="T7" fmla="*/ 3 h 373"/>
                  <a:gd name="T8" fmla="*/ 0 w 215"/>
                  <a:gd name="T9" fmla="*/ 3 h 373"/>
                  <a:gd name="T10" fmla="*/ 0 w 215"/>
                  <a:gd name="T11" fmla="*/ 3 h 373"/>
                  <a:gd name="T12" fmla="*/ 0 w 215"/>
                  <a:gd name="T13" fmla="*/ 0 h 373"/>
                  <a:gd name="T14" fmla="*/ 0 w 215"/>
                  <a:gd name="T15" fmla="*/ 0 h 373"/>
                  <a:gd name="T16" fmla="*/ 0 w 215"/>
                  <a:gd name="T17" fmla="*/ 3 h 373"/>
                  <a:gd name="T18" fmla="*/ 0 w 215"/>
                  <a:gd name="T19" fmla="*/ 3 h 373"/>
                  <a:gd name="T20" fmla="*/ 0 w 215"/>
                  <a:gd name="T21" fmla="*/ 3 h 373"/>
                  <a:gd name="T22" fmla="*/ 0 w 215"/>
                  <a:gd name="T23" fmla="*/ 3 h 373"/>
                  <a:gd name="T24" fmla="*/ 0 w 215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0 w 216"/>
                  <a:gd name="T1" fmla="*/ 3 h 373"/>
                  <a:gd name="T2" fmla="*/ 0 w 216"/>
                  <a:gd name="T3" fmla="*/ 3 h 373"/>
                  <a:gd name="T4" fmla="*/ 0 w 216"/>
                  <a:gd name="T5" fmla="*/ 3 h 373"/>
                  <a:gd name="T6" fmla="*/ 0 w 216"/>
                  <a:gd name="T7" fmla="*/ 3 h 373"/>
                  <a:gd name="T8" fmla="*/ 0 w 216"/>
                  <a:gd name="T9" fmla="*/ 3 h 373"/>
                  <a:gd name="T10" fmla="*/ 0 w 216"/>
                  <a:gd name="T11" fmla="*/ 3 h 373"/>
                  <a:gd name="T12" fmla="*/ 0 w 216"/>
                  <a:gd name="T13" fmla="*/ 0 h 373"/>
                  <a:gd name="T14" fmla="*/ 0 w 216"/>
                  <a:gd name="T15" fmla="*/ 0 h 373"/>
                  <a:gd name="T16" fmla="*/ 0 w 216"/>
                  <a:gd name="T17" fmla="*/ 3 h 373"/>
                  <a:gd name="T18" fmla="*/ 0 w 216"/>
                  <a:gd name="T19" fmla="*/ 3 h 373"/>
                  <a:gd name="T20" fmla="*/ 0 w 216"/>
                  <a:gd name="T21" fmla="*/ 3 h 373"/>
                  <a:gd name="T22" fmla="*/ 0 w 216"/>
                  <a:gd name="T23" fmla="*/ 3 h 373"/>
                  <a:gd name="T24" fmla="*/ 0 w 216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0 w 215"/>
                  <a:gd name="T1" fmla="*/ 3 h 373"/>
                  <a:gd name="T2" fmla="*/ 0 w 215"/>
                  <a:gd name="T3" fmla="*/ 3 h 373"/>
                  <a:gd name="T4" fmla="*/ 0 w 215"/>
                  <a:gd name="T5" fmla="*/ 3 h 373"/>
                  <a:gd name="T6" fmla="*/ 0 w 215"/>
                  <a:gd name="T7" fmla="*/ 3 h 373"/>
                  <a:gd name="T8" fmla="*/ 0 w 215"/>
                  <a:gd name="T9" fmla="*/ 3 h 373"/>
                  <a:gd name="T10" fmla="*/ 0 w 215"/>
                  <a:gd name="T11" fmla="*/ 3 h 373"/>
                  <a:gd name="T12" fmla="*/ 0 w 215"/>
                  <a:gd name="T13" fmla="*/ 0 h 373"/>
                  <a:gd name="T14" fmla="*/ 0 w 215"/>
                  <a:gd name="T15" fmla="*/ 0 h 373"/>
                  <a:gd name="T16" fmla="*/ 0 w 215"/>
                  <a:gd name="T17" fmla="*/ 3 h 373"/>
                  <a:gd name="T18" fmla="*/ 0 w 215"/>
                  <a:gd name="T19" fmla="*/ 3 h 373"/>
                  <a:gd name="T20" fmla="*/ 0 w 215"/>
                  <a:gd name="T21" fmla="*/ 3 h 373"/>
                  <a:gd name="T22" fmla="*/ 0 w 215"/>
                  <a:gd name="T23" fmla="*/ 3 h 373"/>
                  <a:gd name="T24" fmla="*/ 0 w 215"/>
                  <a:gd name="T25" fmla="*/ 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3 h 373"/>
                  <a:gd name="T4" fmla="*/ 0 w 29"/>
                  <a:gd name="T5" fmla="*/ 3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21" name="Freeform 385"/>
              <p:cNvSpPr>
                <a:spLocks/>
              </p:cNvSpPr>
              <p:nvPr/>
            </p:nvSpPr>
            <p:spPr bwMode="auto">
              <a:xfrm>
                <a:off x="4903" y="3139"/>
                <a:ext cx="71" cy="324"/>
              </a:xfrm>
              <a:custGeom>
                <a:avLst/>
                <a:gdLst>
                  <a:gd name="T0" fmla="*/ 0 w 216"/>
                  <a:gd name="T1" fmla="*/ 3 h 372"/>
                  <a:gd name="T2" fmla="*/ 0 w 216"/>
                  <a:gd name="T3" fmla="*/ 3 h 372"/>
                  <a:gd name="T4" fmla="*/ 0 w 216"/>
                  <a:gd name="T5" fmla="*/ 3 h 372"/>
                  <a:gd name="T6" fmla="*/ 0 w 216"/>
                  <a:gd name="T7" fmla="*/ 3 h 372"/>
                  <a:gd name="T8" fmla="*/ 0 w 216"/>
                  <a:gd name="T9" fmla="*/ 3 h 372"/>
                  <a:gd name="T10" fmla="*/ 0 w 216"/>
                  <a:gd name="T11" fmla="*/ 3 h 372"/>
                  <a:gd name="T12" fmla="*/ 0 w 216"/>
                  <a:gd name="T13" fmla="*/ 0 h 372"/>
                  <a:gd name="T14" fmla="*/ 0 w 216"/>
                  <a:gd name="T15" fmla="*/ 0 h 372"/>
                  <a:gd name="T16" fmla="*/ 0 w 216"/>
                  <a:gd name="T17" fmla="*/ 3 h 372"/>
                  <a:gd name="T18" fmla="*/ 0 w 216"/>
                  <a:gd name="T19" fmla="*/ 3 h 372"/>
                  <a:gd name="T20" fmla="*/ 0 w 216"/>
                  <a:gd name="T21" fmla="*/ 3 h 372"/>
                  <a:gd name="T22" fmla="*/ 0 w 216"/>
                  <a:gd name="T23" fmla="*/ 3 h 372"/>
                  <a:gd name="T24" fmla="*/ 0 w 216"/>
                  <a:gd name="T25" fmla="*/ 3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6" y="372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22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3 h 372"/>
                  <a:gd name="T4" fmla="*/ 0 w 29"/>
                  <a:gd name="T5" fmla="*/ 3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23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0 w 215"/>
                  <a:gd name="T1" fmla="*/ 3 h 372"/>
                  <a:gd name="T2" fmla="*/ 0 w 215"/>
                  <a:gd name="T3" fmla="*/ 3 h 372"/>
                  <a:gd name="T4" fmla="*/ 0 w 215"/>
                  <a:gd name="T5" fmla="*/ 3 h 372"/>
                  <a:gd name="T6" fmla="*/ 0 w 215"/>
                  <a:gd name="T7" fmla="*/ 3 h 372"/>
                  <a:gd name="T8" fmla="*/ 0 w 215"/>
                  <a:gd name="T9" fmla="*/ 3 h 372"/>
                  <a:gd name="T10" fmla="*/ 0 w 215"/>
                  <a:gd name="T11" fmla="*/ 3 h 372"/>
                  <a:gd name="T12" fmla="*/ 0 w 215"/>
                  <a:gd name="T13" fmla="*/ 0 h 372"/>
                  <a:gd name="T14" fmla="*/ 0 w 215"/>
                  <a:gd name="T15" fmla="*/ 0 h 372"/>
                  <a:gd name="T16" fmla="*/ 0 w 215"/>
                  <a:gd name="T17" fmla="*/ 3 h 372"/>
                  <a:gd name="T18" fmla="*/ 0 w 215"/>
                  <a:gd name="T19" fmla="*/ 3 h 372"/>
                  <a:gd name="T20" fmla="*/ 0 w 215"/>
                  <a:gd name="T21" fmla="*/ 3 h 372"/>
                  <a:gd name="T22" fmla="*/ 0 w 215"/>
                  <a:gd name="T23" fmla="*/ 3 h 372"/>
                  <a:gd name="T24" fmla="*/ 0 w 215"/>
                  <a:gd name="T25" fmla="*/ 3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24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3 h 372"/>
                  <a:gd name="T4" fmla="*/ 0 w 29"/>
                  <a:gd name="T5" fmla="*/ 3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  <p:sp>
            <p:nvSpPr>
              <p:cNvPr id="29825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26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27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28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29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30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9831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0 w 37"/>
                  <a:gd name="T1" fmla="*/ 19 h 38"/>
                  <a:gd name="T2" fmla="*/ 0 w 37"/>
                  <a:gd name="T3" fmla="*/ 19 h 38"/>
                  <a:gd name="T4" fmla="*/ 0 w 37"/>
                  <a:gd name="T5" fmla="*/ 19 h 38"/>
                  <a:gd name="T6" fmla="*/ 0 w 37"/>
                  <a:gd name="T7" fmla="*/ 19 h 38"/>
                  <a:gd name="T8" fmla="*/ 0 w 37"/>
                  <a:gd name="T9" fmla="*/ 19 h 38"/>
                  <a:gd name="T10" fmla="*/ 0 w 37"/>
                  <a:gd name="T11" fmla="*/ 12 h 38"/>
                  <a:gd name="T12" fmla="*/ 0 w 37"/>
                  <a:gd name="T13" fmla="*/ 5 h 38"/>
                  <a:gd name="T14" fmla="*/ 0 w 37"/>
                  <a:gd name="T15" fmla="*/ 1 h 38"/>
                  <a:gd name="T16" fmla="*/ 0 w 37"/>
                  <a:gd name="T17" fmla="*/ 0 h 38"/>
                  <a:gd name="T18" fmla="*/ 0 w 37"/>
                  <a:gd name="T19" fmla="*/ 1 h 38"/>
                  <a:gd name="T20" fmla="*/ 0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19 h 38"/>
                  <a:gd name="T28" fmla="*/ 0 w 37"/>
                  <a:gd name="T29" fmla="*/ 19 h 38"/>
                  <a:gd name="T30" fmla="*/ 0 w 37"/>
                  <a:gd name="T31" fmla="*/ 19 h 38"/>
                  <a:gd name="T32" fmla="*/ 0 w 37"/>
                  <a:gd name="T33" fmla="*/ 19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74" tIns="34287" rIns="68574" bIns="34287"/>
              <a:lstStyle/>
              <a:p>
                <a:endParaRPr lang="ru-RU" sz="1050"/>
              </a:p>
            </p:txBody>
          </p:sp>
        </p:grpSp>
      </p:grpSp>
      <p:sp>
        <p:nvSpPr>
          <p:cNvPr id="534" name="Text Box 2"/>
          <p:cNvSpPr txBox="1">
            <a:spLocks noChangeArrowheads="1"/>
          </p:cNvSpPr>
          <p:nvPr/>
        </p:nvSpPr>
        <p:spPr bwMode="auto">
          <a:xfrm>
            <a:off x="-14655" y="2659"/>
            <a:ext cx="9143999" cy="475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/>
              <a:t>ИНФОРМАЦИОННЫЕ МАТЕРИАЛЫ ПО ОСАДКАМ И ПОРЫВАМ ВЕТРА НА ТЕРРИТОРИИ</a:t>
            </a:r>
          </a:p>
          <a:p>
            <a:r>
              <a:rPr lang="ru-RU" sz="1050" dirty="0"/>
              <a:t>ЛЕНИНГРАДСКОЙ ОБЛАСТИ (РИСК НАРУШЕНИЯ ЭЛЕКТРОСНАБЖЕНИЯ НА </a:t>
            </a:r>
            <a:r>
              <a:rPr lang="ru-RU" sz="1050" dirty="0" smtClean="0"/>
              <a:t>23.12.2020</a:t>
            </a:r>
            <a:r>
              <a:rPr lang="ru-RU" sz="1050" dirty="0"/>
              <a:t>)</a:t>
            </a:r>
          </a:p>
        </p:txBody>
      </p:sp>
      <p:pic>
        <p:nvPicPr>
          <p:cNvPr id="535" name="Рисунок 5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3" y="71883"/>
            <a:ext cx="512404" cy="307384"/>
          </a:xfrm>
          <a:prstGeom prst="rect">
            <a:avLst/>
          </a:prstGeom>
        </p:spPr>
      </p:pic>
      <p:pic>
        <p:nvPicPr>
          <p:cNvPr id="536" name="Рисунок 5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809" y="72429"/>
            <a:ext cx="884485" cy="335660"/>
          </a:xfrm>
          <a:prstGeom prst="rect">
            <a:avLst/>
          </a:prstGeom>
        </p:spPr>
      </p:pic>
      <p:sp>
        <p:nvSpPr>
          <p:cNvPr id="538" name="TextBox 537"/>
          <p:cNvSpPr txBox="1"/>
          <p:nvPr/>
        </p:nvSpPr>
        <p:spPr>
          <a:xfrm>
            <a:off x="-8867" y="6072054"/>
            <a:ext cx="1571625" cy="80791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1" rIns="68580" bIns="34291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13:00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22.12.2020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</a:t>
            </a:r>
          </a:p>
          <a:p>
            <a:r>
              <a: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9 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использовались: АИУС РСЧС</a:t>
            </a:r>
          </a:p>
        </p:txBody>
      </p:sp>
      <p:sp>
        <p:nvSpPr>
          <p:cNvPr id="539" name="Прямоугольник 538"/>
          <p:cNvSpPr/>
          <p:nvPr/>
        </p:nvSpPr>
        <p:spPr>
          <a:xfrm>
            <a:off x="6386319" y="476944"/>
            <a:ext cx="2757681" cy="2531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685800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540" name="Text Box 97"/>
          <p:cNvSpPr txBox="1">
            <a:spLocks noChangeArrowheads="1"/>
          </p:cNvSpPr>
          <p:nvPr/>
        </p:nvSpPr>
        <p:spPr bwMode="auto">
          <a:xfrm>
            <a:off x="7057392" y="6207332"/>
            <a:ext cx="1460939" cy="19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2" tIns="63992" rIns="127982" bIns="63992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45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541" name="Группа 540"/>
          <p:cNvGrpSpPr/>
          <p:nvPr/>
        </p:nvGrpSpPr>
        <p:grpSpPr>
          <a:xfrm>
            <a:off x="6888054" y="5116278"/>
            <a:ext cx="2602103" cy="1750645"/>
            <a:chOff x="9401428" y="3528486"/>
            <a:chExt cx="2977611" cy="3327495"/>
          </a:xfrm>
        </p:grpSpPr>
        <p:grpSp>
          <p:nvGrpSpPr>
            <p:cNvPr id="542" name="Группа 1145"/>
            <p:cNvGrpSpPr/>
            <p:nvPr/>
          </p:nvGrpSpPr>
          <p:grpSpPr>
            <a:xfrm>
              <a:off x="9401428" y="3528486"/>
              <a:ext cx="2977611" cy="3327495"/>
              <a:chOff x="6759625" y="4893992"/>
              <a:chExt cx="2425033" cy="1971674"/>
            </a:xfrm>
          </p:grpSpPr>
          <p:sp>
            <p:nvSpPr>
              <p:cNvPr id="547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8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675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549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0" name="TextBox 10"/>
              <p:cNvSpPr txBox="1"/>
              <p:nvPr/>
            </p:nvSpPr>
            <p:spPr>
              <a:xfrm>
                <a:off x="6814224" y="6637475"/>
                <a:ext cx="919351" cy="220980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>
                  <a:defRPr/>
                </a:pPr>
                <a:r>
                  <a:rPr lang="ru-RU" sz="675" dirty="0">
                    <a:solidFill>
                      <a:prstClr val="black"/>
                    </a:solidFill>
                  </a:rPr>
                  <a:t>ГО Керчь   </a:t>
                </a:r>
              </a:p>
            </p:txBody>
          </p:sp>
          <p:sp>
            <p:nvSpPr>
              <p:cNvPr id="551" name="Прямоугольник 550"/>
              <p:cNvSpPr/>
              <p:nvPr/>
            </p:nvSpPr>
            <p:spPr>
              <a:xfrm>
                <a:off x="6821544" y="6110531"/>
                <a:ext cx="527227" cy="1381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675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321/20</a:t>
                </a:r>
              </a:p>
            </p:txBody>
          </p:sp>
          <p:sp>
            <p:nvSpPr>
              <p:cNvPr id="552" name="Text Box 97"/>
              <p:cNvSpPr txBox="1">
                <a:spLocks noChangeArrowheads="1"/>
              </p:cNvSpPr>
              <p:nvPr/>
            </p:nvSpPr>
            <p:spPr bwMode="auto">
              <a:xfrm>
                <a:off x="7308981" y="6603122"/>
                <a:ext cx="183107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675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- муниципальное образование</a:t>
                </a:r>
              </a:p>
            </p:txBody>
          </p:sp>
          <p:sp>
            <p:nvSpPr>
              <p:cNvPr id="553" name="Text Box 97"/>
              <p:cNvSpPr txBox="1">
                <a:spLocks noChangeArrowheads="1"/>
              </p:cNvSpPr>
              <p:nvPr/>
            </p:nvSpPr>
            <p:spPr bwMode="auto">
              <a:xfrm>
                <a:off x="7254310" y="5904606"/>
                <a:ext cx="1896493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675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- линии электропередач 110 кВт</a:t>
                </a:r>
              </a:p>
            </p:txBody>
          </p:sp>
          <p:cxnSp>
            <p:nvCxnSpPr>
              <p:cNvPr id="554" name="Прямая соединительная линия 553"/>
              <p:cNvCxnSpPr/>
              <p:nvPr/>
            </p:nvCxnSpPr>
            <p:spPr>
              <a:xfrm>
                <a:off x="6955007" y="5999758"/>
                <a:ext cx="275997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5" name="Text Box 97"/>
              <p:cNvSpPr txBox="1">
                <a:spLocks noChangeArrowheads="1"/>
              </p:cNvSpPr>
              <p:nvPr/>
            </p:nvSpPr>
            <p:spPr bwMode="auto">
              <a:xfrm>
                <a:off x="7286006" y="6092783"/>
                <a:ext cx="1898652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27985" tIns="63994" rIns="127985" bIns="63994">
                <a:spAutoFit/>
              </a:bodyPr>
              <a:lstStyle>
                <a:lvl1pPr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675" kern="0" dirty="0">
                    <a:solidFill>
                      <a:srgbClr val="000000"/>
                    </a:solidFill>
                    <a:latin typeface="Times New Roman" pitchFamily="18" charset="0"/>
                  </a:rPr>
                  <a:t>- </a:t>
                </a:r>
                <a:r>
                  <a:rPr lang="ru-RU" altLang="ru-RU" sz="675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протяженность ЛЭП/ТП (шт.)</a:t>
                </a:r>
              </a:p>
            </p:txBody>
          </p:sp>
        </p:grpSp>
        <p:sp>
          <p:nvSpPr>
            <p:cNvPr id="543" name="Скругленный прямоугольник 542"/>
            <p:cNvSpPr/>
            <p:nvPr/>
          </p:nvSpPr>
          <p:spPr>
            <a:xfrm>
              <a:off x="9661923" y="6214698"/>
              <a:ext cx="282820" cy="22520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675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60%</a:t>
              </a:r>
            </a:p>
          </p:txBody>
        </p:sp>
        <p:sp>
          <p:nvSpPr>
            <p:cNvPr id="544" name="Text Box 97"/>
            <p:cNvSpPr txBox="1">
              <a:spLocks noChangeArrowheads="1"/>
            </p:cNvSpPr>
            <p:nvPr/>
          </p:nvSpPr>
          <p:spPr bwMode="auto">
            <a:xfrm>
              <a:off x="10113052" y="6153650"/>
              <a:ext cx="2046139" cy="351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545" name="Прямоугольник 544"/>
            <p:cNvSpPr/>
            <p:nvPr/>
          </p:nvSpPr>
          <p:spPr>
            <a:xfrm>
              <a:off x="9477456" y="5946998"/>
              <a:ext cx="658385" cy="197832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75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546" name="Text Box 97"/>
            <p:cNvSpPr txBox="1">
              <a:spLocks noChangeArrowheads="1"/>
            </p:cNvSpPr>
            <p:nvPr/>
          </p:nvSpPr>
          <p:spPr bwMode="auto">
            <a:xfrm>
              <a:off x="10063858" y="5864760"/>
              <a:ext cx="1648083" cy="443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</p:grpSp>
      <p:sp>
        <p:nvSpPr>
          <p:cNvPr id="556" name="Text Box 97"/>
          <p:cNvSpPr txBox="1">
            <a:spLocks noChangeArrowheads="1"/>
          </p:cNvSpPr>
          <p:nvPr/>
        </p:nvSpPr>
        <p:spPr bwMode="auto">
          <a:xfrm>
            <a:off x="7401726" y="5253615"/>
            <a:ext cx="1506131" cy="20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89" tIns="47996" rIns="95989" bIns="47996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rPr>
              <a:t>- количество осадков, мм</a:t>
            </a:r>
          </a:p>
        </p:txBody>
      </p:sp>
      <p:sp>
        <p:nvSpPr>
          <p:cNvPr id="557" name="TextBox 23"/>
          <p:cNvSpPr txBox="1"/>
          <p:nvPr/>
        </p:nvSpPr>
        <p:spPr>
          <a:xfrm>
            <a:off x="7020651" y="5276913"/>
            <a:ext cx="383894" cy="21929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825" kern="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558" name="TextBox 23"/>
          <p:cNvSpPr txBox="1"/>
          <p:nvPr/>
        </p:nvSpPr>
        <p:spPr>
          <a:xfrm>
            <a:off x="7032240" y="5431475"/>
            <a:ext cx="372305" cy="219291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825" kern="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559" name="Text Box 97"/>
          <p:cNvSpPr txBox="1">
            <a:spLocks noChangeArrowheads="1"/>
          </p:cNvSpPr>
          <p:nvPr/>
        </p:nvSpPr>
        <p:spPr bwMode="auto">
          <a:xfrm>
            <a:off x="7401726" y="5421574"/>
            <a:ext cx="1018906" cy="20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89" tIns="47996" rIns="95989" bIns="47996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rPr>
              <a:t>- порывы ветра, м/с</a:t>
            </a:r>
          </a:p>
        </p:txBody>
      </p:sp>
      <p:grpSp>
        <p:nvGrpSpPr>
          <p:cNvPr id="560" name="Группа 629"/>
          <p:cNvGrpSpPr>
            <a:grpSpLocks/>
          </p:cNvGrpSpPr>
          <p:nvPr/>
        </p:nvGrpSpPr>
        <p:grpSpPr bwMode="auto">
          <a:xfrm>
            <a:off x="7140937" y="5637566"/>
            <a:ext cx="155099" cy="151307"/>
            <a:chOff x="142483" y="3760971"/>
            <a:chExt cx="346075" cy="386605"/>
          </a:xfrm>
        </p:grpSpPr>
        <p:sp>
          <p:nvSpPr>
            <p:cNvPr id="561" name="Line 281"/>
            <p:cNvSpPr>
              <a:spLocks noChangeShapeType="1"/>
            </p:cNvSpPr>
            <p:nvPr/>
          </p:nvSpPr>
          <p:spPr bwMode="auto">
            <a:xfrm>
              <a:off x="203673" y="3847248"/>
              <a:ext cx="0" cy="300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58830">
                <a:buClr>
                  <a:srgbClr val="000000"/>
                </a:buClr>
                <a:buSzPct val="100000"/>
                <a:defRPr/>
              </a:pPr>
              <a:endParaRPr lang="ru-RU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562" name="Freeform 285"/>
            <p:cNvSpPr>
              <a:spLocks/>
            </p:cNvSpPr>
            <p:nvPr/>
          </p:nvSpPr>
          <p:spPr bwMode="auto">
            <a:xfrm>
              <a:off x="198223" y="3795140"/>
              <a:ext cx="270456" cy="228326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958830">
                <a:defRPr/>
              </a:pPr>
              <a:endParaRPr lang="ru-RU" sz="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endParaRPr>
            </a:p>
          </p:txBody>
        </p:sp>
        <p:sp>
          <p:nvSpPr>
            <p:cNvPr id="563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338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770733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</p:txBody>
        </p:sp>
      </p:grpSp>
      <p:sp>
        <p:nvSpPr>
          <p:cNvPr id="564" name="Text Box 97"/>
          <p:cNvSpPr txBox="1">
            <a:spLocks noChangeArrowheads="1"/>
          </p:cNvSpPr>
          <p:nvPr/>
        </p:nvSpPr>
        <p:spPr bwMode="auto">
          <a:xfrm>
            <a:off x="7361881" y="5589192"/>
            <a:ext cx="1716335" cy="20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94" tIns="47999" rIns="95994" bIns="47999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675" b="0" dirty="0">
                <a:solidFill>
                  <a:srgbClr val="000000"/>
                </a:solidFill>
                <a:cs typeface="Arial" panose="020B0604020202020204" pitchFamily="34" charset="0"/>
              </a:rPr>
              <a:t> - пожарно-спасательные формирования</a:t>
            </a:r>
          </a:p>
        </p:txBody>
      </p:sp>
      <p:grpSp>
        <p:nvGrpSpPr>
          <p:cNvPr id="565" name="Group 316"/>
          <p:cNvGrpSpPr>
            <a:grpSpLocks/>
          </p:cNvGrpSpPr>
          <p:nvPr/>
        </p:nvGrpSpPr>
        <p:grpSpPr bwMode="auto">
          <a:xfrm>
            <a:off x="7129769" y="5813186"/>
            <a:ext cx="139927" cy="111367"/>
            <a:chOff x="4727" y="2506"/>
            <a:chExt cx="706" cy="1172"/>
          </a:xfrm>
        </p:grpSpPr>
        <p:sp>
          <p:nvSpPr>
            <p:cNvPr id="56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6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6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6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7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7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7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7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7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7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7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7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7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7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8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8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8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8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8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8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8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8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8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8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9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9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9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9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9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9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9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9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9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9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0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0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0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0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0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0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0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0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0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0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1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1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1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1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1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1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1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1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1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1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2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2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2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2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2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2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2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2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2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2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3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3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3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3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3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3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3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3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3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3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4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4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4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64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</p:grpSp>
      <p:sp>
        <p:nvSpPr>
          <p:cNvPr id="644" name="Text Box 97"/>
          <p:cNvSpPr txBox="1">
            <a:spLocks noChangeArrowheads="1"/>
          </p:cNvSpPr>
          <p:nvPr/>
        </p:nvSpPr>
        <p:spPr bwMode="auto">
          <a:xfrm>
            <a:off x="7347079" y="5753917"/>
            <a:ext cx="1396058" cy="20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94" tIns="47999" rIns="95994" bIns="47999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675" b="0" dirty="0">
                <a:solidFill>
                  <a:srgbClr val="000000"/>
                </a:solidFill>
                <a:cs typeface="Arial" panose="020B0604020202020204" pitchFamily="34" charset="0"/>
              </a:rPr>
              <a:t> - социально-значимый объект</a:t>
            </a:r>
          </a:p>
        </p:txBody>
      </p:sp>
      <p:grpSp>
        <p:nvGrpSpPr>
          <p:cNvPr id="645" name="Группа 119"/>
          <p:cNvGrpSpPr>
            <a:grpSpLocks/>
          </p:cNvGrpSpPr>
          <p:nvPr/>
        </p:nvGrpSpPr>
        <p:grpSpPr bwMode="auto">
          <a:xfrm>
            <a:off x="7140895" y="5947969"/>
            <a:ext cx="117979" cy="105169"/>
            <a:chOff x="214313" y="8958263"/>
            <a:chExt cx="642937" cy="500062"/>
          </a:xfrm>
        </p:grpSpPr>
        <p:sp>
          <p:nvSpPr>
            <p:cNvPr id="646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58055"/>
              <a:endParaRPr lang="ru-RU" sz="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7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58055"/>
              <a:endParaRPr lang="ru-RU" sz="6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48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649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50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651" name="Text Box 97"/>
          <p:cNvSpPr txBox="1">
            <a:spLocks noChangeArrowheads="1"/>
          </p:cNvSpPr>
          <p:nvPr/>
        </p:nvSpPr>
        <p:spPr bwMode="auto">
          <a:xfrm>
            <a:off x="7342768" y="5892760"/>
            <a:ext cx="1373860" cy="20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94" tIns="47999" rIns="95994" bIns="47999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675" b="0" dirty="0">
                <a:solidFill>
                  <a:srgbClr val="000000"/>
                </a:solidFill>
                <a:cs typeface="Arial" panose="020B0604020202020204" pitchFamily="34" charset="0"/>
              </a:rPr>
              <a:t> - больница</a:t>
            </a:r>
          </a:p>
        </p:txBody>
      </p:sp>
      <p:grpSp>
        <p:nvGrpSpPr>
          <p:cNvPr id="29736" name="Группа 106"/>
          <p:cNvGrpSpPr>
            <a:grpSpLocks/>
          </p:cNvGrpSpPr>
          <p:nvPr/>
        </p:nvGrpSpPr>
        <p:grpSpPr bwMode="auto">
          <a:xfrm>
            <a:off x="4738850" y="3279382"/>
            <a:ext cx="1431131" cy="456009"/>
            <a:chOff x="7486256" y="1031859"/>
            <a:chExt cx="1354754" cy="575436"/>
          </a:xfrm>
        </p:grpSpPr>
        <p:sp>
          <p:nvSpPr>
            <p:cNvPr id="119" name="TextBox 10"/>
            <p:cNvSpPr txBox="1"/>
            <p:nvPr/>
          </p:nvSpPr>
          <p:spPr>
            <a:xfrm>
              <a:off x="7486256" y="1031859"/>
              <a:ext cx="1354754" cy="2184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25" dirty="0"/>
                <a:t>Тосненский р-н</a:t>
              </a: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7726325" y="1425500"/>
              <a:ext cx="600735" cy="18179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1355,9</a:t>
              </a:r>
              <a:r>
                <a:rPr lang="en-US" sz="67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675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292</a:t>
              </a:r>
            </a:p>
          </p:txBody>
        </p:sp>
      </p:grpSp>
      <p:sp>
        <p:nvSpPr>
          <p:cNvPr id="121" name="Прямоугольник 120"/>
          <p:cNvSpPr/>
          <p:nvPr/>
        </p:nvSpPr>
        <p:spPr bwMode="auto">
          <a:xfrm>
            <a:off x="5001979" y="3755632"/>
            <a:ext cx="888206" cy="17145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675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32440/129761</a:t>
            </a: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5635391" y="3592517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123" name="TextBox 23"/>
          <p:cNvSpPr txBox="1"/>
          <p:nvPr/>
        </p:nvSpPr>
        <p:spPr bwMode="auto">
          <a:xfrm>
            <a:off x="5054135" y="3377637"/>
            <a:ext cx="376399" cy="20774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lIns="91438" tIns="45719" rIns="91438" bIns="45719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750" dirty="0" smtClean="0">
                <a:latin typeface="Arial" charset="0"/>
                <a:cs typeface="Arial" charset="0"/>
              </a:rPr>
              <a:t>8</a:t>
            </a:r>
            <a:endParaRPr lang="ru-RU" sz="750" dirty="0">
              <a:latin typeface="Arial" charset="0"/>
              <a:cs typeface="Arial" charset="0"/>
            </a:endParaRPr>
          </a:p>
        </p:txBody>
      </p:sp>
      <p:sp>
        <p:nvSpPr>
          <p:cNvPr id="124" name="TextBox 23"/>
          <p:cNvSpPr txBox="1"/>
          <p:nvPr/>
        </p:nvSpPr>
        <p:spPr bwMode="auto">
          <a:xfrm>
            <a:off x="5495050" y="3377637"/>
            <a:ext cx="446981" cy="20774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lIns="91438" tIns="45719" rIns="91438" bIns="45719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750" dirty="0" smtClean="0">
                <a:latin typeface="Arial" charset="0"/>
                <a:cs typeface="Arial" charset="0"/>
              </a:rPr>
              <a:t>11</a:t>
            </a:r>
            <a:endParaRPr lang="ru-RU" sz="750" dirty="0">
              <a:latin typeface="Arial" charset="0"/>
              <a:cs typeface="Arial" charset="0"/>
            </a:endParaRPr>
          </a:p>
        </p:txBody>
      </p:sp>
      <p:sp>
        <p:nvSpPr>
          <p:cNvPr id="29728" name="Прямоугольник 1982"/>
          <p:cNvSpPr>
            <a:spLocks noChangeArrowheads="1"/>
          </p:cNvSpPr>
          <p:nvPr/>
        </p:nvSpPr>
        <p:spPr bwMode="auto">
          <a:xfrm>
            <a:off x="4126287" y="3443366"/>
            <a:ext cx="538815" cy="248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0456" tIns="20228" rIns="40456" bIns="2022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Тосно</a:t>
            </a:r>
          </a:p>
        </p:txBody>
      </p:sp>
    </p:spTree>
    <p:extLst>
      <p:ext uri="{BB962C8B-B14F-4D97-AF65-F5344CB8AC3E}">
        <p14:creationId xmlns:p14="http://schemas.microsoft.com/office/powerpoint/2010/main" val="3889101478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985" y="2640772"/>
            <a:ext cx="2738230" cy="28834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8" y="-10301"/>
            <a:ext cx="6377853" cy="6908270"/>
          </a:xfrm>
          <a:prstGeom prst="rect">
            <a:avLst/>
          </a:prstGeom>
        </p:spPr>
      </p:pic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4338763" y="4642747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/>
        </p:spPr>
        <p:txBody>
          <a:bodyPr lIns="59192" tIns="29596" rIns="59192" bIns="29596"/>
          <a:lstStyle/>
          <a:p>
            <a:pPr defTabSz="685086">
              <a:defRPr/>
            </a:pPr>
            <a:endParaRPr lang="ru-RU" sz="9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398" name="Text Box 112"/>
          <p:cNvSpPr txBox="1">
            <a:spLocks noChangeArrowheads="1"/>
          </p:cNvSpPr>
          <p:nvPr/>
        </p:nvSpPr>
        <p:spPr bwMode="auto">
          <a:xfrm>
            <a:off x="6736350" y="4263369"/>
            <a:ext cx="135115" cy="28297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66872" tIns="33437" rIns="66872" bIns="3343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086">
              <a:spcBef>
                <a:spcPct val="0"/>
              </a:spcBef>
              <a:buFontTx/>
              <a:buNone/>
              <a:defRPr/>
            </a:pPr>
            <a:endParaRPr lang="ru-RU" altLang="ru-RU" sz="1400">
              <a:solidFill>
                <a:prstClr val="black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1" y="-1"/>
            <a:ext cx="9153732" cy="63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>
                <a:solidFill>
                  <a:prstClr val="white"/>
                </a:solidFill>
              </a:rPr>
              <a:t>ИНФОРМАЦИОННЫЕ МАТЕРИАЛЫ ПО РИСКУ НАРУШЕНИЯ ТРАНСПОРТНОГО СООБЩЕНИЯ, СВЯЗАННЫХ </a:t>
            </a:r>
            <a:endParaRPr lang="ru-RU" sz="1100" dirty="0" smtClean="0">
              <a:solidFill>
                <a:prstClr val="white"/>
              </a:solidFill>
            </a:endParaRPr>
          </a:p>
          <a:p>
            <a:r>
              <a:rPr lang="ru-RU" sz="1100" dirty="0" smtClean="0">
                <a:solidFill>
                  <a:prstClr val="white"/>
                </a:solidFill>
              </a:rPr>
              <a:t>С </a:t>
            </a:r>
            <a:r>
              <a:rPr lang="ru-RU" sz="1100" dirty="0">
                <a:solidFill>
                  <a:prstClr val="white"/>
                </a:solidFill>
              </a:rPr>
              <a:t>НЕБЛАГОПРИЯТНЫМИ МЕТЕОЯВЛЕНИЯМИ НА ТЕРРИТОРИИ</a:t>
            </a:r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ru-RU" sz="1100" dirty="0">
                <a:solidFill>
                  <a:prstClr val="white"/>
                </a:solidFill>
              </a:rPr>
              <a:t>ФЕДЕРАЛЬНОЙ  </a:t>
            </a:r>
          </a:p>
          <a:p>
            <a:r>
              <a:rPr lang="ru-RU" sz="1100" dirty="0">
                <a:solidFill>
                  <a:prstClr val="white"/>
                </a:solidFill>
              </a:rPr>
              <a:t>АВТОДОРОГИ </a:t>
            </a:r>
            <a:r>
              <a:rPr lang="ru-RU" sz="1100" dirty="0" smtClean="0"/>
              <a:t>М-10 «РОССИЯ»</a:t>
            </a:r>
            <a:r>
              <a:rPr lang="ru-RU" sz="1100" dirty="0" smtClean="0">
                <a:solidFill>
                  <a:prstClr val="white"/>
                </a:solidFill>
              </a:rPr>
              <a:t> ( НА 23.12.2020)</a:t>
            </a:r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81264" y="636817"/>
            <a:ext cx="2756678" cy="2741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086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-8867" y="612053"/>
            <a:ext cx="2970031" cy="27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метеоявлений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93"/>
          <p:cNvSpPr>
            <a:spLocks noChangeArrowheads="1"/>
          </p:cNvSpPr>
          <p:nvPr/>
        </p:nvSpPr>
        <p:spPr bwMode="auto">
          <a:xfrm>
            <a:off x="6381263" y="5031832"/>
            <a:ext cx="2772470" cy="18261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3" tIns="45698" rIns="91383" bIns="45698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3757"/>
            <a:endParaRPr lang="ru-RU" altLang="ru-RU" sz="9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629"/>
          <p:cNvGrpSpPr>
            <a:grpSpLocks/>
          </p:cNvGrpSpPr>
          <p:nvPr/>
        </p:nvGrpSpPr>
        <p:grpSpPr bwMode="auto">
          <a:xfrm>
            <a:off x="6462381" y="6015369"/>
            <a:ext cx="311047" cy="319920"/>
            <a:chOff x="142483" y="3760971"/>
            <a:chExt cx="346075" cy="386605"/>
          </a:xfrm>
        </p:grpSpPr>
        <p:sp>
          <p:nvSpPr>
            <p:cNvPr id="27" name="Line 281"/>
            <p:cNvSpPr>
              <a:spLocks noChangeShapeType="1"/>
            </p:cNvSpPr>
            <p:nvPr/>
          </p:nvSpPr>
          <p:spPr bwMode="auto">
            <a:xfrm>
              <a:off x="203673" y="3847248"/>
              <a:ext cx="0" cy="300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1277460">
                <a:buClr>
                  <a:srgbClr val="000000"/>
                </a:buClr>
                <a:buSzPct val="100000"/>
                <a:defRPr/>
              </a:pPr>
              <a:endParaRPr lang="ru-RU" sz="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endParaRPr>
            </a:p>
          </p:txBody>
        </p:sp>
        <p:sp>
          <p:nvSpPr>
            <p:cNvPr id="28" name="Freeform 285"/>
            <p:cNvSpPr>
              <a:spLocks/>
            </p:cNvSpPr>
            <p:nvPr/>
          </p:nvSpPr>
          <p:spPr bwMode="auto">
            <a:xfrm>
              <a:off x="198223" y="3795140"/>
              <a:ext cx="270456" cy="228326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1277460">
                <a:defRPr/>
              </a:pPr>
              <a:endParaRPr lang="ru-RU" sz="9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Light"/>
              </a:endParaRPr>
            </a:p>
          </p:txBody>
        </p:sp>
        <p:sp>
          <p:nvSpPr>
            <p:cNvPr id="29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59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51856" tIns="75929" rIns="151856" bIns="75929">
              <a:spAutoFit/>
            </a:bodyPr>
            <a:lstStyle/>
            <a:p>
              <a:pPr algn="ctr" defTabSz="1026856">
                <a:defRPr/>
              </a:pPr>
              <a:endParaRPr lang="ru-RU" sz="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Light"/>
              </a:endParaRPr>
            </a:p>
          </p:txBody>
        </p:sp>
      </p:grpSp>
      <p:sp>
        <p:nvSpPr>
          <p:cNvPr id="30" name="Text Box 97"/>
          <p:cNvSpPr txBox="1">
            <a:spLocks noChangeArrowheads="1"/>
          </p:cNvSpPr>
          <p:nvPr/>
        </p:nvSpPr>
        <p:spPr bwMode="auto">
          <a:xfrm>
            <a:off x="6800255" y="5938698"/>
            <a:ext cx="2370054" cy="26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899" tIns="63953" rIns="127899" bIns="63953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00" b="0" dirty="0">
                <a:solidFill>
                  <a:srgbClr val="000000"/>
                </a:solidFill>
                <a:cs typeface="Arial" panose="020B0604020202020204" pitchFamily="34" charset="0"/>
              </a:rPr>
              <a:t> - пожарно-спасательные формирования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438884" y="6421581"/>
            <a:ext cx="3701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97"/>
          <p:cNvSpPr txBox="1">
            <a:spLocks noChangeArrowheads="1"/>
          </p:cNvSpPr>
          <p:nvPr/>
        </p:nvSpPr>
        <p:spPr bwMode="auto">
          <a:xfrm>
            <a:off x="6850594" y="6244222"/>
            <a:ext cx="2319715" cy="24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6881" tIns="53444" rIns="106881" bIns="5344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068652">
              <a:defRPr/>
            </a:pPr>
            <a:r>
              <a:rPr lang="ru-RU" altLang="ru-RU" sz="900" b="0" dirty="0">
                <a:solidFill>
                  <a:srgbClr val="000000"/>
                </a:solidFill>
                <a:cs typeface="Arial" charset="0"/>
              </a:rPr>
              <a:t> - аварийно – опасный участок дороги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456787" y="6640680"/>
            <a:ext cx="37033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97"/>
          <p:cNvSpPr txBox="1">
            <a:spLocks noChangeArrowheads="1"/>
          </p:cNvSpPr>
          <p:nvPr/>
        </p:nvSpPr>
        <p:spPr bwMode="auto">
          <a:xfrm>
            <a:off x="6800255" y="6421582"/>
            <a:ext cx="1893758" cy="32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2583" tIns="71295" rIns="142583" bIns="7129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069044">
              <a:defRPr/>
            </a:pP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1200" dirty="0">
                <a:solidFill>
                  <a:srgbClr val="000000"/>
                </a:solidFill>
                <a:cs typeface="Arial" panose="020B0604020202020204" pitchFamily="34" charset="0"/>
              </a:rPr>
              <a:t>-</a:t>
            </a: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900" b="0" dirty="0">
                <a:solidFill>
                  <a:srgbClr val="000000"/>
                </a:solidFill>
                <a:cs typeface="Arial" charset="0"/>
              </a:rPr>
              <a:t>объездная</a:t>
            </a: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900" b="0" dirty="0">
                <a:solidFill>
                  <a:srgbClr val="000000"/>
                </a:solidFill>
                <a:cs typeface="Arial" charset="0"/>
              </a:rPr>
              <a:t>дорога</a:t>
            </a:r>
          </a:p>
        </p:txBody>
      </p:sp>
      <p:sp>
        <p:nvSpPr>
          <p:cNvPr id="35" name="Text Box 97"/>
          <p:cNvSpPr txBox="1">
            <a:spLocks noChangeArrowheads="1"/>
          </p:cNvSpPr>
          <p:nvPr/>
        </p:nvSpPr>
        <p:spPr bwMode="auto">
          <a:xfrm>
            <a:off x="6871464" y="5031833"/>
            <a:ext cx="1606804" cy="26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899" tIns="63953" rIns="127899" bIns="63953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00" i="1" dirty="0">
                <a:solidFill>
                  <a:srgbClr val="000000"/>
                </a:solidFill>
                <a:cs typeface="Arial" panose="020B0604020202020204" pitchFamily="34" charset="0"/>
              </a:rPr>
              <a:t>Условные обозначения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" y="39967"/>
            <a:ext cx="632441" cy="5464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97" y="-10302"/>
            <a:ext cx="731519" cy="596729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2954899" y="6272309"/>
            <a:ext cx="1737760" cy="423857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3995" tIns="26999" rIns="53995" bIns="26999" rtlCol="0" anchor="ctr" anchorCtr="1">
            <a:spAutoFit/>
          </a:bodyPr>
          <a:lstStyle/>
          <a:p>
            <a:pPr algn="just" defTabSz="685732"/>
            <a:r>
              <a:rPr lang="ru-RU" sz="1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Отрезанные </a:t>
            </a:r>
            <a:r>
              <a:rPr lang="ru-RU" sz="12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н.п</a:t>
            </a:r>
            <a:r>
              <a:rPr lang="ru-RU" sz="1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732"/>
            <a:r>
              <a:rPr lang="ru-RU" sz="1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Объездная дорога: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316"/>
          <p:cNvGrpSpPr>
            <a:grpSpLocks/>
          </p:cNvGrpSpPr>
          <p:nvPr/>
        </p:nvGrpSpPr>
        <p:grpSpPr bwMode="auto">
          <a:xfrm>
            <a:off x="6515900" y="5677154"/>
            <a:ext cx="186569" cy="197985"/>
            <a:chOff x="4727" y="2506"/>
            <a:chExt cx="706" cy="1172"/>
          </a:xfrm>
        </p:grpSpPr>
        <p:sp>
          <p:nvSpPr>
            <p:cNvPr id="4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4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4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4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4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5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5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5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5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5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5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5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5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5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5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6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6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6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6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6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6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6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6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6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6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9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9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9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9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9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9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9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9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9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9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0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0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0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0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0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0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0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0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0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0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1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1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1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1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1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1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1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1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1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1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2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2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2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</p:grpSp>
      <p:grpSp>
        <p:nvGrpSpPr>
          <p:cNvPr id="123" name="Группа 119"/>
          <p:cNvGrpSpPr>
            <a:grpSpLocks/>
          </p:cNvGrpSpPr>
          <p:nvPr/>
        </p:nvGrpSpPr>
        <p:grpSpPr bwMode="auto">
          <a:xfrm>
            <a:off x="6524942" y="5341915"/>
            <a:ext cx="137210" cy="186967"/>
            <a:chOff x="214313" y="8958263"/>
            <a:chExt cx="642937" cy="500062"/>
          </a:xfrm>
        </p:grpSpPr>
        <p:sp>
          <p:nvSpPr>
            <p:cNvPr id="124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277215"/>
              <a:endParaRPr lang="ru-RU" sz="3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277215"/>
              <a:endParaRPr lang="ru-RU" sz="3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6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7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28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129" name="Text Box 97"/>
          <p:cNvSpPr txBox="1">
            <a:spLocks noChangeArrowheads="1"/>
          </p:cNvSpPr>
          <p:nvPr/>
        </p:nvSpPr>
        <p:spPr bwMode="auto">
          <a:xfrm>
            <a:off x="6831228" y="5280780"/>
            <a:ext cx="1831813" cy="26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868" tIns="63939" rIns="127868" bIns="63939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00" b="0" dirty="0">
                <a:solidFill>
                  <a:srgbClr val="000000"/>
                </a:solidFill>
                <a:cs typeface="Arial" panose="020B0604020202020204" pitchFamily="34" charset="0"/>
              </a:rPr>
              <a:t> - больница</a:t>
            </a:r>
          </a:p>
        </p:txBody>
      </p:sp>
      <p:sp>
        <p:nvSpPr>
          <p:cNvPr id="130" name="Text Box 97"/>
          <p:cNvSpPr txBox="1">
            <a:spLocks noChangeArrowheads="1"/>
          </p:cNvSpPr>
          <p:nvPr/>
        </p:nvSpPr>
        <p:spPr bwMode="auto">
          <a:xfrm>
            <a:off x="6836793" y="5543840"/>
            <a:ext cx="1861411" cy="26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868" tIns="63939" rIns="127868" bIns="63939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00" b="0" dirty="0">
                <a:solidFill>
                  <a:srgbClr val="000000"/>
                </a:solidFill>
                <a:cs typeface="Arial" panose="020B0604020202020204" pitchFamily="34" charset="0"/>
              </a:rPr>
              <a:t> - социально-значимый объект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-8867" y="6072054"/>
            <a:ext cx="1571625" cy="80791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1" rIns="68580" bIns="34291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13:00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22.12.2020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</a:t>
            </a:r>
          </a:p>
          <a:p>
            <a:r>
              <a: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9 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использовались: АИУС РСЧС</a:t>
            </a:r>
          </a:p>
        </p:txBody>
      </p:sp>
      <p:sp>
        <p:nvSpPr>
          <p:cNvPr id="131" name="AutoShape 24"/>
          <p:cNvSpPr>
            <a:spLocks noChangeArrowheads="1"/>
          </p:cNvSpPr>
          <p:nvPr/>
        </p:nvSpPr>
        <p:spPr bwMode="auto">
          <a:xfrm>
            <a:off x="3085967" y="3655357"/>
            <a:ext cx="2562225" cy="608012"/>
          </a:xfrm>
          <a:prstGeom prst="wedgeRectCallout">
            <a:avLst>
              <a:gd name="adj1" fmla="val 12795"/>
              <a:gd name="adj2" fmla="val 26705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2" tIns="43750" rIns="87492" bIns="437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12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626-628 км </a:t>
            </a:r>
          </a:p>
          <a:p>
            <a:pPr algn="ctr"/>
            <a:r>
              <a:rPr lang="ru-RU" altLang="ru-RU" sz="12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образования тумана)</a:t>
            </a:r>
            <a:endParaRPr lang="en-US" altLang="ru-RU" sz="12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691" y="891862"/>
            <a:ext cx="2991254" cy="22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071" y="2880665"/>
            <a:ext cx="2755145" cy="2595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302"/>
            <a:ext cx="6390031" cy="6858000"/>
          </a:xfrm>
          <a:prstGeom prst="rect">
            <a:avLst/>
          </a:prstGeom>
        </p:spPr>
      </p:pic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4338763" y="4642747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/>
        </p:spPr>
        <p:txBody>
          <a:bodyPr lIns="59192" tIns="29596" rIns="59192" bIns="29596"/>
          <a:lstStyle/>
          <a:p>
            <a:pPr marL="0" marR="0" lvl="0" indent="0" algn="l" defTabSz="685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98" name="Text Box 112"/>
          <p:cNvSpPr txBox="1">
            <a:spLocks noChangeArrowheads="1"/>
          </p:cNvSpPr>
          <p:nvPr/>
        </p:nvSpPr>
        <p:spPr bwMode="auto">
          <a:xfrm>
            <a:off x="6736350" y="4263369"/>
            <a:ext cx="135115" cy="28297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66872" tIns="33437" rIns="66872" bIns="3343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0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1" y="-1"/>
            <a:ext cx="9153732" cy="63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685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ИНФОРМАЦИОННЫЕ МАТЕРИАЛЫ ПО РИСКУ НАРУШЕНИЯ ТРАНСПОРТНОГО СООБЩЕНИЯ, СВЯЗАННЫХ 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НЕБЛАГОПРИЯТНЫМИ МЕТЕОЯВЛЕНИЯМИ НА ТЕРРИТОРИИ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ФЕДЕРАЛЬНОЙ  </a:t>
            </a:r>
          </a:p>
          <a:p>
            <a:pPr marL="0" marR="0" lvl="0" indent="0" algn="ctr" defTabSz="685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АВТОДОРОГИ А-120 «САНКТ-ПЕТЕРБУРГСКОЕ ЮЖНОЕ ПОЛУКОЛЬЦО»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НА 23.12.2020)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81264" y="636817"/>
            <a:ext cx="2756678" cy="2741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-8867" y="612053"/>
            <a:ext cx="2970031" cy="27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Прогноз метеоявлений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ectangle 93"/>
          <p:cNvSpPr>
            <a:spLocks noChangeArrowheads="1"/>
          </p:cNvSpPr>
          <p:nvPr/>
        </p:nvSpPr>
        <p:spPr bwMode="auto">
          <a:xfrm>
            <a:off x="6381263" y="5031832"/>
            <a:ext cx="2772470" cy="18261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3" tIns="45698" rIns="91383" bIns="45698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3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Группа 629"/>
          <p:cNvGrpSpPr>
            <a:grpSpLocks/>
          </p:cNvGrpSpPr>
          <p:nvPr/>
        </p:nvGrpSpPr>
        <p:grpSpPr bwMode="auto">
          <a:xfrm>
            <a:off x="6462381" y="6015369"/>
            <a:ext cx="311047" cy="319920"/>
            <a:chOff x="142483" y="3760971"/>
            <a:chExt cx="346075" cy="386605"/>
          </a:xfrm>
        </p:grpSpPr>
        <p:sp>
          <p:nvSpPr>
            <p:cNvPr id="27" name="Line 281"/>
            <p:cNvSpPr>
              <a:spLocks noChangeShapeType="1"/>
            </p:cNvSpPr>
            <p:nvPr/>
          </p:nvSpPr>
          <p:spPr bwMode="auto">
            <a:xfrm>
              <a:off x="203673" y="3847248"/>
              <a:ext cx="0" cy="300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1277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8" name="Freeform 285"/>
            <p:cNvSpPr>
              <a:spLocks/>
            </p:cNvSpPr>
            <p:nvPr/>
          </p:nvSpPr>
          <p:spPr bwMode="auto">
            <a:xfrm>
              <a:off x="198223" y="3795140"/>
              <a:ext cx="270456" cy="228326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algn="l" defTabSz="1277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9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59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51856" tIns="75929" rIns="151856" bIns="75929">
              <a:spAutoFit/>
            </a:bodyPr>
            <a:lstStyle/>
            <a:p>
              <a:pPr marL="0" marR="0" lvl="0" indent="0" algn="ctr" defTabSz="1026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30" name="Text Box 97"/>
          <p:cNvSpPr txBox="1">
            <a:spLocks noChangeArrowheads="1"/>
          </p:cNvSpPr>
          <p:nvPr/>
        </p:nvSpPr>
        <p:spPr bwMode="auto">
          <a:xfrm>
            <a:off x="6800255" y="5938698"/>
            <a:ext cx="2370054" cy="26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899" tIns="63953" rIns="127899" bIns="63953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79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- пожарно-спасательные формирования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438884" y="6421581"/>
            <a:ext cx="3701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97"/>
          <p:cNvSpPr txBox="1">
            <a:spLocks noChangeArrowheads="1"/>
          </p:cNvSpPr>
          <p:nvPr/>
        </p:nvSpPr>
        <p:spPr bwMode="auto">
          <a:xfrm>
            <a:off x="6850594" y="6244222"/>
            <a:ext cx="2319715" cy="24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6881" tIns="53444" rIns="106881" bIns="5344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0686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- аварийно – опасный участок дороги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456787" y="6640680"/>
            <a:ext cx="37033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97"/>
          <p:cNvSpPr txBox="1">
            <a:spLocks noChangeArrowheads="1"/>
          </p:cNvSpPr>
          <p:nvPr/>
        </p:nvSpPr>
        <p:spPr bwMode="auto">
          <a:xfrm>
            <a:off x="6800255" y="6421582"/>
            <a:ext cx="1893758" cy="32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2583" tIns="71295" rIns="142583" bIns="7129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069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объездная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дорога</a:t>
            </a:r>
          </a:p>
        </p:txBody>
      </p:sp>
      <p:sp>
        <p:nvSpPr>
          <p:cNvPr id="35" name="Text Box 97"/>
          <p:cNvSpPr txBox="1">
            <a:spLocks noChangeArrowheads="1"/>
          </p:cNvSpPr>
          <p:nvPr/>
        </p:nvSpPr>
        <p:spPr bwMode="auto">
          <a:xfrm>
            <a:off x="6871464" y="5031833"/>
            <a:ext cx="1606804" cy="26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899" tIns="63953" rIns="127899" bIns="63953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79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Условные обозначения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" y="39967"/>
            <a:ext cx="632441" cy="5464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97" y="-10302"/>
            <a:ext cx="731519" cy="596729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2954899" y="6272309"/>
            <a:ext cx="1737760" cy="423857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3995" tIns="26999" rIns="53995" bIns="26999" rtlCol="0" anchor="ctr" anchorCtr="1">
            <a:spAutoFit/>
          </a:bodyPr>
          <a:lstStyle/>
          <a:p>
            <a:pPr marL="0" marR="0" lvl="0" indent="0" algn="just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</a:t>
            </a:r>
            <a:r>
              <a:rPr kumimoji="0" lang="ru-RU" sz="1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н.п</a:t>
            </a: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.: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есть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4" name="Group 316"/>
          <p:cNvGrpSpPr>
            <a:grpSpLocks/>
          </p:cNvGrpSpPr>
          <p:nvPr/>
        </p:nvGrpSpPr>
        <p:grpSpPr bwMode="auto">
          <a:xfrm>
            <a:off x="6515900" y="5677154"/>
            <a:ext cx="186569" cy="197985"/>
            <a:chOff x="4727" y="2506"/>
            <a:chExt cx="706" cy="1172"/>
          </a:xfrm>
        </p:grpSpPr>
        <p:sp>
          <p:nvSpPr>
            <p:cNvPr id="4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0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3" name="Группа 119"/>
          <p:cNvGrpSpPr>
            <a:grpSpLocks/>
          </p:cNvGrpSpPr>
          <p:nvPr/>
        </p:nvGrpSpPr>
        <p:grpSpPr bwMode="auto">
          <a:xfrm>
            <a:off x="6524942" y="5341915"/>
            <a:ext cx="137210" cy="186967"/>
            <a:chOff x="214313" y="8958263"/>
            <a:chExt cx="642937" cy="500062"/>
          </a:xfrm>
        </p:grpSpPr>
        <p:sp>
          <p:nvSpPr>
            <p:cNvPr id="124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12772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12772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126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7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28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129" name="Text Box 97"/>
          <p:cNvSpPr txBox="1">
            <a:spLocks noChangeArrowheads="1"/>
          </p:cNvSpPr>
          <p:nvPr/>
        </p:nvSpPr>
        <p:spPr bwMode="auto">
          <a:xfrm>
            <a:off x="6831228" y="5280780"/>
            <a:ext cx="1831813" cy="26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868" tIns="63939" rIns="127868" bIns="63939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79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- больница</a:t>
            </a:r>
          </a:p>
        </p:txBody>
      </p:sp>
      <p:sp>
        <p:nvSpPr>
          <p:cNvPr id="130" name="Text Box 97"/>
          <p:cNvSpPr txBox="1">
            <a:spLocks noChangeArrowheads="1"/>
          </p:cNvSpPr>
          <p:nvPr/>
        </p:nvSpPr>
        <p:spPr bwMode="auto">
          <a:xfrm>
            <a:off x="6836793" y="5543840"/>
            <a:ext cx="1861411" cy="26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868" tIns="63939" rIns="127868" bIns="63939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79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- социально-значимый объект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-8867" y="6072054"/>
            <a:ext cx="1571625" cy="80791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1" rIns="68580" bIns="34291" rtlCol="0">
            <a:spAutoFit/>
          </a:bodyPr>
          <a:lstStyle/>
          <a:p>
            <a:pPr marL="0" marR="0" lvl="0" indent="0" algn="l" defTabSz="685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13:00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22.12.2020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исп. ЦУКС ГУ МЧС по Ленинградской области</a:t>
            </a:r>
          </a:p>
          <a:p>
            <a:pPr marL="0" marR="0" lvl="0" indent="0" algn="l" defTabSz="685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АРМ № 9 Михеева Н.А.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тел. 3930-1251</a:t>
            </a:r>
          </a:p>
          <a:p>
            <a:pPr marL="0" marR="0" lvl="0" indent="0" algn="l" defTabSz="685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использовались: АИУС РСЧС</a:t>
            </a:r>
          </a:p>
        </p:txBody>
      </p:sp>
      <p:sp>
        <p:nvSpPr>
          <p:cNvPr id="132" name="AutoShape 24"/>
          <p:cNvSpPr>
            <a:spLocks noChangeArrowheads="1"/>
          </p:cNvSpPr>
          <p:nvPr/>
        </p:nvSpPr>
        <p:spPr bwMode="auto">
          <a:xfrm>
            <a:off x="3355701" y="3655357"/>
            <a:ext cx="2562225" cy="608012"/>
          </a:xfrm>
          <a:prstGeom prst="wedgeRectCallout">
            <a:avLst>
              <a:gd name="adj1" fmla="val -41944"/>
              <a:gd name="adj2" fmla="val -94448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2" tIns="43750" rIns="87492" bIns="437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marL="0" marR="0" lvl="0" indent="0" algn="ctr" defTabSz="685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110 км </a:t>
            </a:r>
          </a:p>
          <a:p>
            <a:pPr marL="0" marR="0" lvl="0" indent="0" algn="ctr" defTabSz="685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(опасный поворот)</a:t>
            </a:r>
            <a:endParaRPr kumimoji="0" lang="en-US" altLang="ru-RU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" name="AutoShape 24"/>
          <p:cNvSpPr>
            <a:spLocks noChangeArrowheads="1"/>
          </p:cNvSpPr>
          <p:nvPr/>
        </p:nvSpPr>
        <p:spPr bwMode="auto">
          <a:xfrm>
            <a:off x="3411546" y="1022232"/>
            <a:ext cx="2562225" cy="608012"/>
          </a:xfrm>
          <a:prstGeom prst="wedgeRectCallout">
            <a:avLst>
              <a:gd name="adj1" fmla="val 11227"/>
              <a:gd name="adj2" fmla="val 173350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2" tIns="43750" rIns="87492" bIns="437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marL="0" marR="0" lvl="0" indent="0" algn="ctr" defTabSz="685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116-117 км </a:t>
            </a:r>
          </a:p>
          <a:p>
            <a:pPr marL="0" marR="0" lvl="0" indent="0" algn="ctr" defTabSz="685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(опасный поворот)</a:t>
            </a:r>
            <a:endParaRPr kumimoji="0" lang="en-US" altLang="ru-RU" sz="1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691" y="891862"/>
            <a:ext cx="2991254" cy="22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572097</TotalTime>
  <Words>308</Words>
  <Application>Microsoft Office PowerPoint</Application>
  <PresentationFormat>Экран (4:3)</PresentationFormat>
  <Paragraphs>78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Рупор</cp:lastModifiedBy>
  <cp:revision>25366</cp:revision>
  <cp:lastPrinted>2020-11-25T09:39:56Z</cp:lastPrinted>
  <dcterms:created xsi:type="dcterms:W3CDTF">2014-09-08T13:21:12Z</dcterms:created>
  <dcterms:modified xsi:type="dcterms:W3CDTF">2020-12-22T11:13:05Z</dcterms:modified>
</cp:coreProperties>
</file>