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6"/>
  </p:notesMasterIdLst>
  <p:handoutMasterIdLst>
    <p:handoutMasterId r:id="rId27"/>
  </p:handoutMasterIdLst>
  <p:sldIdLst>
    <p:sldId id="8896" r:id="rId2"/>
    <p:sldId id="8902" r:id="rId3"/>
    <p:sldId id="8903" r:id="rId4"/>
    <p:sldId id="8904" r:id="rId5"/>
    <p:sldId id="8905" r:id="rId6"/>
    <p:sldId id="8906" r:id="rId7"/>
    <p:sldId id="8907" r:id="rId8"/>
    <p:sldId id="8908" r:id="rId9"/>
    <p:sldId id="8909" r:id="rId10"/>
    <p:sldId id="8910" r:id="rId11"/>
    <p:sldId id="8911" r:id="rId12"/>
    <p:sldId id="8912" r:id="rId13"/>
    <p:sldId id="8913" r:id="rId14"/>
    <p:sldId id="8914" r:id="rId15"/>
    <p:sldId id="8915" r:id="rId16"/>
    <p:sldId id="8916" r:id="rId17"/>
    <p:sldId id="8917" r:id="rId18"/>
    <p:sldId id="8918" r:id="rId19"/>
    <p:sldId id="8919" r:id="rId20"/>
    <p:sldId id="8920" r:id="rId21"/>
    <p:sldId id="8921" r:id="rId22"/>
    <p:sldId id="8922" r:id="rId23"/>
    <p:sldId id="8923" r:id="rId24"/>
    <p:sldId id="8924" r:id="rId25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6"/>
            <p14:sldId id="8902"/>
            <p14:sldId id="8903"/>
            <p14:sldId id="8904"/>
            <p14:sldId id="8905"/>
            <p14:sldId id="8906"/>
            <p14:sldId id="8907"/>
            <p14:sldId id="8908"/>
            <p14:sldId id="8909"/>
            <p14:sldId id="8910"/>
            <p14:sldId id="8911"/>
            <p14:sldId id="8912"/>
            <p14:sldId id="8913"/>
            <p14:sldId id="8914"/>
            <p14:sldId id="8915"/>
            <p14:sldId id="8916"/>
            <p14:sldId id="8917"/>
            <p14:sldId id="8918"/>
            <p14:sldId id="8919"/>
            <p14:sldId id="8920"/>
            <p14:sldId id="8921"/>
            <p14:sldId id="8922"/>
            <p14:sldId id="8923"/>
            <p14:sldId id="8924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1338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52" y="90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commentAuthors" Target="commentAuthor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handoutMaster" Target="handoutMasters/handoutMaster1.xml"/><Relationship Id="rId30" Type="http://schemas.openxmlformats.org/officeDocument/2006/relationships/viewProps" Target="viewProps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25.12.2020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25.12.2020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25.12.2020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5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8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3.png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.png"/><Relationship Id="rId4" Type="http://schemas.openxmlformats.org/officeDocument/2006/relationships/image" Target="../media/image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26.12.2020</a:t>
            </a:r>
            <a:r>
              <a:rPr lang="ru-RU" sz="1100" dirty="0">
                <a:solidFill>
                  <a:prstClr val="white"/>
                </a:solidFill>
              </a:rPr>
              <a:t>)</a:t>
            </a:r>
          </a:p>
        </p:txBody>
      </p:sp>
      <p:pic>
        <p:nvPicPr>
          <p:cNvPr id="421" name="Рисунок 4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025" y="19116"/>
            <a:ext cx="512404" cy="307384"/>
          </a:xfrm>
          <a:prstGeom prst="rect">
            <a:avLst/>
          </a:prstGeom>
        </p:spPr>
      </p:pic>
      <p:pic>
        <p:nvPicPr>
          <p:cNvPr id="422" name="Рисунок 4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90618" y="11246"/>
            <a:ext cx="884485" cy="335660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2" y="454077"/>
            <a:ext cx="9733918" cy="6485107"/>
            <a:chOff x="2" y="940332"/>
            <a:chExt cx="9733918" cy="5094287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605141" y="1031281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167738"/>
              <a:ext cx="632788" cy="1899313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26182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7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20567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2056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68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17962/71850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1854,7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1566,5</a:t>
              </a:r>
              <a:r>
                <a:rPr lang="en-US" sz="5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140,6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687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15425/61702</a:t>
              </a: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2"/>
              <a:ext cx="1198864" cy="321742"/>
              <a:chOff x="3464877" y="859001"/>
              <a:chExt cx="1598485" cy="428989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88249" y="1063205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66020"/>
              <a:chOff x="2248010" y="788424"/>
              <a:chExt cx="2759752" cy="621359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0" y="1050081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4"/>
              <a:ext cx="1140235" cy="287141"/>
              <a:chOff x="3393216" y="917545"/>
              <a:chExt cx="1520313" cy="382855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57031" y="1078912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52666" y="108267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2"/>
              <a:ext cx="939403" cy="289948"/>
              <a:chOff x="3660992" y="917545"/>
              <a:chExt cx="1252537" cy="386596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213657"/>
              <a:chOff x="3921652" y="1063205"/>
              <a:chExt cx="715838" cy="284877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1163,9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1544,4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4"/>
              <a:ext cx="939403" cy="286758"/>
              <a:chOff x="3660992" y="917545"/>
              <a:chExt cx="1252537" cy="382344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5"/>
              <a:ext cx="939403" cy="317920"/>
              <a:chOff x="3660992" y="917545"/>
              <a:chExt cx="1252537" cy="423894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69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4"/>
              <a:ext cx="1167449" cy="314952"/>
              <a:chOff x="3356931" y="917545"/>
              <a:chExt cx="1556598" cy="419936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49" y="1063204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12918/51675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0"/>
              <a:ext cx="1237119" cy="338698"/>
              <a:chOff x="3338456" y="839760"/>
              <a:chExt cx="1649492" cy="451597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920028" y="1065194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1120" y="3770760"/>
              <a:ext cx="939403" cy="286941"/>
              <a:chOff x="3660992" y="890692"/>
              <a:chExt cx="1252537" cy="382589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2" y="105555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0992" y="890692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Киришский  р-н</a:t>
                </a:r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5" y="1037049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9"/>
              <a:ext cx="939403" cy="277432"/>
              <a:chOff x="3660992" y="917545"/>
              <a:chExt cx="1252537" cy="36990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92089" y="10596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69"/>
              <a:ext cx="939403" cy="288810"/>
              <a:chOff x="3660992" y="917545"/>
              <a:chExt cx="1252537" cy="385079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6" y="108037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6"/>
              <a:ext cx="1123471" cy="275727"/>
              <a:chOff x="3660992" y="917545"/>
              <a:chExt cx="1497961" cy="367635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93844" y="106359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  <a:endParaRPr lang="ru-RU" sz="751" dirty="0" smtClean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1"/>
              <a:ext cx="939403" cy="284281"/>
              <a:chOff x="3660992" y="917545"/>
              <a:chExt cx="1252537" cy="37904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91687" y="1075118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277168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92287"/>
              <a:ext cx="939403" cy="312327"/>
              <a:chOff x="3660992" y="917545"/>
              <a:chExt cx="1252537" cy="416438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1" y="1054852"/>
                <a:ext cx="608220" cy="217728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2771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2646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43" tIns="85323" rIns="170643" bIns="8532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6467648" y="3924625"/>
              <a:ext cx="3266272" cy="2109994"/>
              <a:chOff x="9362481" y="3528482"/>
              <a:chExt cx="3199452" cy="3382702"/>
            </a:xfrm>
          </p:grpSpPr>
          <p:grpSp>
            <p:nvGrpSpPr>
              <p:cNvPr id="165" name="Группа 1145"/>
              <p:cNvGrpSpPr/>
              <p:nvPr/>
            </p:nvGrpSpPr>
            <p:grpSpPr>
              <a:xfrm>
                <a:off x="9362481" y="3528482"/>
                <a:ext cx="3199452" cy="3382702"/>
                <a:chOff x="6727905" y="4893992"/>
                <a:chExt cx="2605705" cy="2004387"/>
              </a:xfrm>
            </p:grpSpPr>
            <p:sp>
              <p:nvSpPr>
                <p:cNvPr id="175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5" y="4918615"/>
                  <a:ext cx="2096871" cy="192156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20456" y="5665927"/>
                  <a:ext cx="1833906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прогноз нарушения ЛЭП</a:t>
                  </a:r>
                </a:p>
              </p:txBody>
            </p:sp>
            <p:sp>
              <p:nvSpPr>
                <p:cNvPr id="17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97788" y="4893992"/>
                  <a:ext cx="160638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i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18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TextBox 10"/>
                <p:cNvSpPr txBox="1"/>
                <p:nvPr/>
              </p:nvSpPr>
              <p:spPr>
                <a:xfrm>
                  <a:off x="6727905" y="6660592"/>
                  <a:ext cx="919351" cy="219279"/>
                </a:xfrm>
                <a:prstGeom prst="rect">
                  <a:avLst/>
                </a:prstGeom>
                <a:solidFill>
                  <a:schemeClr val="bg1"/>
                </a:solidFill>
                <a:effectLst>
                  <a:softEdge rad="63500"/>
                </a:effectLst>
              </p:spPr>
              <p:txBody>
                <a:bodyPr wrap="square" rtlCol="0">
                  <a:spAutoFit/>
                </a:bodyPr>
                <a:lstStyle>
                  <a:defPPr>
                    <a:defRPr lang="ru-RU"/>
                  </a:defPPr>
                  <a:lvl1pPr algn="ctr">
                    <a:defRPr sz="700" b="1"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</a:lstStyle>
                <a:p>
                  <a:pPr algn="l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</a:rPr>
                    <a:t>Киришский р-н</a:t>
                  </a:r>
                </a:p>
              </p:txBody>
            </p:sp>
            <p:sp>
              <p:nvSpPr>
                <p:cNvPr id="183" name="Полилиния 182"/>
                <p:cNvSpPr/>
                <p:nvPr/>
              </p:nvSpPr>
              <p:spPr>
                <a:xfrm>
                  <a:off x="6913438" y="5711426"/>
                  <a:ext cx="324905" cy="204788"/>
                </a:xfrm>
                <a:custGeom>
                  <a:avLst/>
                  <a:gdLst>
                    <a:gd name="connsiteX0" fmla="*/ 42863 w 324905"/>
                    <a:gd name="connsiteY0" fmla="*/ 28575 h 204788"/>
                    <a:gd name="connsiteX1" fmla="*/ 47625 w 324905"/>
                    <a:gd name="connsiteY1" fmla="*/ 4763 h 204788"/>
                    <a:gd name="connsiteX2" fmla="*/ 61913 w 324905"/>
                    <a:gd name="connsiteY2" fmla="*/ 0 h 204788"/>
                    <a:gd name="connsiteX3" fmla="*/ 95250 w 324905"/>
                    <a:gd name="connsiteY3" fmla="*/ 4763 h 204788"/>
                    <a:gd name="connsiteX4" fmla="*/ 200025 w 324905"/>
                    <a:gd name="connsiteY4" fmla="*/ 9525 h 204788"/>
                    <a:gd name="connsiteX5" fmla="*/ 252413 w 324905"/>
                    <a:gd name="connsiteY5" fmla="*/ 14288 h 204788"/>
                    <a:gd name="connsiteX6" fmla="*/ 280988 w 324905"/>
                    <a:gd name="connsiteY6" fmla="*/ 23813 h 204788"/>
                    <a:gd name="connsiteX7" fmla="*/ 285750 w 324905"/>
                    <a:gd name="connsiteY7" fmla="*/ 52388 h 204788"/>
                    <a:gd name="connsiteX8" fmla="*/ 300038 w 324905"/>
                    <a:gd name="connsiteY8" fmla="*/ 57150 h 204788"/>
                    <a:gd name="connsiteX9" fmla="*/ 314325 w 324905"/>
                    <a:gd name="connsiteY9" fmla="*/ 66675 h 204788"/>
                    <a:gd name="connsiteX10" fmla="*/ 323850 w 324905"/>
                    <a:gd name="connsiteY10" fmla="*/ 80963 h 204788"/>
                    <a:gd name="connsiteX11" fmla="*/ 319088 w 324905"/>
                    <a:gd name="connsiteY11" fmla="*/ 180975 h 204788"/>
                    <a:gd name="connsiteX12" fmla="*/ 300038 w 324905"/>
                    <a:gd name="connsiteY12" fmla="*/ 185738 h 204788"/>
                    <a:gd name="connsiteX13" fmla="*/ 228600 w 324905"/>
                    <a:gd name="connsiteY13" fmla="*/ 190500 h 204788"/>
                    <a:gd name="connsiteX14" fmla="*/ 209550 w 324905"/>
                    <a:gd name="connsiteY14" fmla="*/ 195263 h 204788"/>
                    <a:gd name="connsiteX15" fmla="*/ 185738 w 324905"/>
                    <a:gd name="connsiteY15" fmla="*/ 200025 h 204788"/>
                    <a:gd name="connsiteX16" fmla="*/ 171450 w 324905"/>
                    <a:gd name="connsiteY16" fmla="*/ 204788 h 204788"/>
                    <a:gd name="connsiteX17" fmla="*/ 152400 w 324905"/>
                    <a:gd name="connsiteY17" fmla="*/ 190500 h 204788"/>
                    <a:gd name="connsiteX18" fmla="*/ 138113 w 324905"/>
                    <a:gd name="connsiteY18" fmla="*/ 180975 h 204788"/>
                    <a:gd name="connsiteX19" fmla="*/ 123825 w 324905"/>
                    <a:gd name="connsiteY19" fmla="*/ 166688 h 204788"/>
                    <a:gd name="connsiteX20" fmla="*/ 95250 w 324905"/>
                    <a:gd name="connsiteY20" fmla="*/ 152400 h 204788"/>
                    <a:gd name="connsiteX21" fmla="*/ 42863 w 324905"/>
                    <a:gd name="connsiteY21" fmla="*/ 147638 h 204788"/>
                    <a:gd name="connsiteX22" fmla="*/ 14288 w 324905"/>
                    <a:gd name="connsiteY22" fmla="*/ 133350 h 204788"/>
                    <a:gd name="connsiteX23" fmla="*/ 4763 w 324905"/>
                    <a:gd name="connsiteY23" fmla="*/ 119063 h 204788"/>
                    <a:gd name="connsiteX24" fmla="*/ 0 w 324905"/>
                    <a:gd name="connsiteY24" fmla="*/ 104775 h 204788"/>
                    <a:gd name="connsiteX25" fmla="*/ 19050 w 324905"/>
                    <a:gd name="connsiteY25" fmla="*/ 42863 h 204788"/>
                    <a:gd name="connsiteX26" fmla="*/ 42863 w 324905"/>
                    <a:gd name="connsiteY26" fmla="*/ 28575 h 204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4905" h="204788">
                      <a:moveTo>
                        <a:pt x="42863" y="28575"/>
                      </a:moveTo>
                      <a:cubicBezTo>
                        <a:pt x="44450" y="20638"/>
                        <a:pt x="43135" y="11498"/>
                        <a:pt x="47625" y="4763"/>
                      </a:cubicBezTo>
                      <a:cubicBezTo>
                        <a:pt x="50410" y="586"/>
                        <a:pt x="56893" y="0"/>
                        <a:pt x="61913" y="0"/>
                      </a:cubicBezTo>
                      <a:cubicBezTo>
                        <a:pt x="73138" y="0"/>
                        <a:pt x="84138" y="3175"/>
                        <a:pt x="95250" y="4763"/>
                      </a:cubicBezTo>
                      <a:cubicBezTo>
                        <a:pt x="147969" y="22336"/>
                        <a:pt x="113804" y="14914"/>
                        <a:pt x="200025" y="9525"/>
                      </a:cubicBezTo>
                      <a:cubicBezTo>
                        <a:pt x="217488" y="11113"/>
                        <a:pt x="235145" y="11241"/>
                        <a:pt x="252413" y="14288"/>
                      </a:cubicBezTo>
                      <a:cubicBezTo>
                        <a:pt x="262300" y="16033"/>
                        <a:pt x="280988" y="23813"/>
                        <a:pt x="280988" y="23813"/>
                      </a:cubicBezTo>
                      <a:cubicBezTo>
                        <a:pt x="282575" y="33338"/>
                        <a:pt x="280959" y="44004"/>
                        <a:pt x="285750" y="52388"/>
                      </a:cubicBezTo>
                      <a:cubicBezTo>
                        <a:pt x="288241" y="56747"/>
                        <a:pt x="295548" y="54905"/>
                        <a:pt x="300038" y="57150"/>
                      </a:cubicBezTo>
                      <a:cubicBezTo>
                        <a:pt x="305157" y="59710"/>
                        <a:pt x="309563" y="63500"/>
                        <a:pt x="314325" y="66675"/>
                      </a:cubicBezTo>
                      <a:cubicBezTo>
                        <a:pt x="317500" y="71438"/>
                        <a:pt x="323612" y="75244"/>
                        <a:pt x="323850" y="80963"/>
                      </a:cubicBezTo>
                      <a:cubicBezTo>
                        <a:pt x="325240" y="114309"/>
                        <a:pt x="326484" y="148430"/>
                        <a:pt x="319088" y="180975"/>
                      </a:cubicBezTo>
                      <a:cubicBezTo>
                        <a:pt x="317637" y="187358"/>
                        <a:pt x="306548" y="185053"/>
                        <a:pt x="300038" y="185738"/>
                      </a:cubicBezTo>
                      <a:cubicBezTo>
                        <a:pt x="276304" y="188236"/>
                        <a:pt x="252413" y="188913"/>
                        <a:pt x="228600" y="190500"/>
                      </a:cubicBezTo>
                      <a:cubicBezTo>
                        <a:pt x="222250" y="192088"/>
                        <a:pt x="215940" y="193843"/>
                        <a:pt x="209550" y="195263"/>
                      </a:cubicBezTo>
                      <a:cubicBezTo>
                        <a:pt x="201648" y="197019"/>
                        <a:pt x="193591" y="198062"/>
                        <a:pt x="185738" y="200025"/>
                      </a:cubicBezTo>
                      <a:cubicBezTo>
                        <a:pt x="180868" y="201243"/>
                        <a:pt x="176213" y="203200"/>
                        <a:pt x="171450" y="204788"/>
                      </a:cubicBezTo>
                      <a:cubicBezTo>
                        <a:pt x="165100" y="200025"/>
                        <a:pt x="158859" y="195114"/>
                        <a:pt x="152400" y="190500"/>
                      </a:cubicBezTo>
                      <a:cubicBezTo>
                        <a:pt x="147743" y="187173"/>
                        <a:pt x="142510" y="184639"/>
                        <a:pt x="138113" y="180975"/>
                      </a:cubicBezTo>
                      <a:cubicBezTo>
                        <a:pt x="132939" y="176663"/>
                        <a:pt x="128999" y="171000"/>
                        <a:pt x="123825" y="166688"/>
                      </a:cubicBezTo>
                      <a:cubicBezTo>
                        <a:pt x="116019" y="160183"/>
                        <a:pt x="105619" y="153881"/>
                        <a:pt x="95250" y="152400"/>
                      </a:cubicBezTo>
                      <a:cubicBezTo>
                        <a:pt x="77892" y="149920"/>
                        <a:pt x="60325" y="149225"/>
                        <a:pt x="42863" y="147638"/>
                      </a:cubicBezTo>
                      <a:cubicBezTo>
                        <a:pt x="31242" y="143764"/>
                        <a:pt x="23520" y="142582"/>
                        <a:pt x="14288" y="133350"/>
                      </a:cubicBezTo>
                      <a:cubicBezTo>
                        <a:pt x="10241" y="129303"/>
                        <a:pt x="7323" y="124182"/>
                        <a:pt x="4763" y="119063"/>
                      </a:cubicBezTo>
                      <a:cubicBezTo>
                        <a:pt x="2518" y="114573"/>
                        <a:pt x="1588" y="109538"/>
                        <a:pt x="0" y="104775"/>
                      </a:cubicBezTo>
                      <a:cubicBezTo>
                        <a:pt x="5433" y="50448"/>
                        <a:pt x="-6518" y="68431"/>
                        <a:pt x="19050" y="42863"/>
                      </a:cubicBezTo>
                      <a:lnTo>
                        <a:pt x="42863" y="28575"/>
                      </a:lnTo>
                      <a:close/>
                    </a:path>
                  </a:pathLst>
                </a:custGeom>
                <a:solidFill>
                  <a:srgbClr val="FF0000">
                    <a:alpha val="40000"/>
                  </a:srgbClr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ru-RU" sz="900" dirty="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84" name="Прямоугольник 183"/>
                <p:cNvSpPr/>
                <p:nvPr/>
              </p:nvSpPr>
              <p:spPr>
                <a:xfrm>
                  <a:off x="6821544" y="6110531"/>
                  <a:ext cx="527227" cy="138165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321/20</a:t>
                  </a:r>
                </a:p>
              </p:txBody>
            </p:sp>
            <p:sp>
              <p:nvSpPr>
                <p:cNvPr id="185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502531" y="6603120"/>
                  <a:ext cx="183107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- муниципальное образование</a:t>
                  </a:r>
                </a:p>
              </p:txBody>
            </p:sp>
            <p:sp>
              <p:nvSpPr>
                <p:cNvPr id="186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4310" y="5904606"/>
                  <a:ext cx="189649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линии электропередач 110 кВт</a:t>
                  </a:r>
                </a:p>
              </p:txBody>
            </p:sp>
            <p:cxnSp>
              <p:nvCxnSpPr>
                <p:cNvPr id="187" name="Прямая соединительная линия 186"/>
                <p:cNvCxnSpPr/>
                <p:nvPr/>
              </p:nvCxnSpPr>
              <p:spPr>
                <a:xfrm>
                  <a:off x="6955007" y="5999758"/>
                  <a:ext cx="275997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86006" y="6092783"/>
                  <a:ext cx="1898652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70647" tIns="85325" rIns="170647" bIns="85325">
                  <a:spAutoFit/>
                </a:bodyPr>
                <a:lstStyle>
                  <a:lvl1pPr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1pPr>
                  <a:lvl2pPr marL="742950" indent="-28575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2pPr>
                  <a:lvl3pPr marL="11430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3pPr>
                  <a:lvl4pPr marL="16002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4pPr>
                  <a:lvl5pPr marL="20574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kern="0" dirty="0">
                      <a:solidFill>
                        <a:srgbClr val="000000"/>
                      </a:solidFill>
                      <a:latin typeface="Times New Roman" pitchFamily="18" charset="0"/>
                    </a:rPr>
                    <a:t>- </a:t>
                  </a:r>
                  <a:r>
                    <a:rPr lang="ru-RU" altLang="ru-RU" sz="9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</a:rPr>
                    <a:t>протяженность ЛЭП/ТП (шт.)</a:t>
                  </a:r>
                </a:p>
              </p:txBody>
            </p:sp>
          </p:grpSp>
          <p:sp>
            <p:nvSpPr>
              <p:cNvPr id="166" name="Скругленный прямоугольник 165"/>
              <p:cNvSpPr/>
              <p:nvPr/>
            </p:nvSpPr>
            <p:spPr>
              <a:xfrm>
                <a:off x="9661923" y="6214698"/>
                <a:ext cx="282820" cy="225201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ru-RU" sz="900" b="1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60%</a:t>
                </a:r>
              </a:p>
            </p:txBody>
          </p:sp>
          <p:sp>
            <p:nvSpPr>
              <p:cNvPr id="170" name="Text Box 97"/>
              <p:cNvSpPr txBox="1">
                <a:spLocks noChangeArrowheads="1"/>
              </p:cNvSpPr>
              <p:nvPr/>
            </p:nvSpPr>
            <p:spPr bwMode="auto">
              <a:xfrm>
                <a:off x="10113052" y="6153649"/>
                <a:ext cx="2046139" cy="6171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06933" tIns="53468" rIns="106933" bIns="53468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1068892"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износ электроэнергетических                     систем </a:t>
                </a:r>
              </a:p>
            </p:txBody>
          </p:sp>
          <p:sp>
            <p:nvSpPr>
              <p:cNvPr id="171" name="Прямоугольник 170"/>
              <p:cNvSpPr/>
              <p:nvPr/>
            </p:nvSpPr>
            <p:spPr>
              <a:xfrm>
                <a:off x="9477456" y="5946998"/>
                <a:ext cx="658385" cy="197832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lIns="91428" tIns="45715" rIns="91428" bIns="45715" anchor="ctr"/>
              <a:lstStyle/>
              <a:p>
                <a:pPr algn="ctr"/>
                <a:r>
                  <a:rPr lang="ru-RU" sz="900" kern="0" dirty="0">
                    <a:solidFill>
                      <a:prstClr val="black"/>
                    </a:solidFill>
                    <a:cs typeface="Times New Roman" panose="02020603050405020304" pitchFamily="18" charset="0"/>
                  </a:rPr>
                  <a:t>19/330</a:t>
                </a:r>
              </a:p>
            </p:txBody>
          </p:sp>
          <p:sp>
            <p:nvSpPr>
              <p:cNvPr id="172" name="Text Box 97"/>
              <p:cNvSpPr txBox="1">
                <a:spLocks noChangeArrowheads="1"/>
              </p:cNvSpPr>
              <p:nvPr/>
            </p:nvSpPr>
            <p:spPr bwMode="auto">
              <a:xfrm>
                <a:off x="10063858" y="5864759"/>
                <a:ext cx="1648081" cy="498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31" tIns="85317" rIns="170631" bIns="8531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кол-во домов /населения</a:t>
                </a:r>
              </a:p>
            </p:txBody>
          </p:sp>
        </p:grpSp>
        <p:sp>
          <p:nvSpPr>
            <p:cNvPr id="191" name="Text Box 97"/>
            <p:cNvSpPr txBox="1">
              <a:spLocks noChangeArrowheads="1"/>
            </p:cNvSpPr>
            <p:nvPr/>
          </p:nvSpPr>
          <p:spPr bwMode="auto">
            <a:xfrm>
              <a:off x="7152392" y="4156867"/>
              <a:ext cx="182213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192" name="TextBox 23"/>
            <p:cNvSpPr txBox="1"/>
            <p:nvPr/>
          </p:nvSpPr>
          <p:spPr>
            <a:xfrm>
              <a:off x="6685750" y="4173483"/>
              <a:ext cx="464439" cy="261610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20</a:t>
              </a:r>
            </a:p>
          </p:txBody>
        </p:sp>
        <p:sp>
          <p:nvSpPr>
            <p:cNvPr id="197" name="TextBox 23"/>
            <p:cNvSpPr txBox="1"/>
            <p:nvPr/>
          </p:nvSpPr>
          <p:spPr>
            <a:xfrm>
              <a:off x="6719953" y="4405163"/>
              <a:ext cx="450419" cy="26161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7202073" y="4380115"/>
              <a:ext cx="123268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порывы ветра, м/с</a:t>
              </a: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67006"/>
              <a:chOff x="3156815" y="-1313088"/>
              <a:chExt cx="1997633" cy="2622671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6</a:t>
                </a:r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277169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11</a:t>
                </a:r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67720/1520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27"/>
              <a:ext cx="558459" cy="166191"/>
              <a:chOff x="3893844" y="1063593"/>
              <a:chExt cx="744612" cy="221588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6</a:t>
                </a:r>
                <a:endParaRPr lang="ru-RU" sz="7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7" y="1067454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11</a:t>
                </a:r>
                <a:endParaRPr lang="ru-RU" sz="751" dirty="0"/>
              </a:p>
            </p:txBody>
          </p:sp>
        </p:grpSp>
      </p:grpSp>
      <p:sp>
        <p:nvSpPr>
          <p:cNvPr id="181" name="TextBox 18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3283688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547083"/>
            <a:ext cx="9144000" cy="6246824"/>
            <a:chOff x="0" y="1279923"/>
            <a:chExt cx="9144000" cy="4720828"/>
          </a:xfrm>
        </p:grpSpPr>
        <p:pic>
          <p:nvPicPr>
            <p:cNvPr id="17410" name="Picture 2" descr="G:\кировск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79923"/>
              <a:ext cx="9144000" cy="47208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7457" name="Group 316"/>
            <p:cNvGrpSpPr>
              <a:grpSpLocks/>
            </p:cNvGrpSpPr>
            <p:nvPr/>
          </p:nvGrpSpPr>
          <p:grpSpPr bwMode="auto">
            <a:xfrm>
              <a:off x="3598069" y="5420916"/>
              <a:ext cx="163116" cy="127397"/>
              <a:chOff x="4727" y="2506"/>
              <a:chExt cx="706" cy="1172"/>
            </a:xfrm>
          </p:grpSpPr>
          <p:sp>
            <p:nvSpPr>
              <p:cNvPr id="178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9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9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58" name="Group 316"/>
            <p:cNvGrpSpPr>
              <a:grpSpLocks/>
            </p:cNvGrpSpPr>
            <p:nvPr/>
          </p:nvGrpSpPr>
          <p:grpSpPr bwMode="auto">
            <a:xfrm>
              <a:off x="3205163" y="5020866"/>
              <a:ext cx="163116" cy="127397"/>
              <a:chOff x="4727" y="2506"/>
              <a:chExt cx="706" cy="1172"/>
            </a:xfrm>
          </p:grpSpPr>
          <p:sp>
            <p:nvSpPr>
              <p:cNvPr id="177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8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8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59" name="Group 316"/>
            <p:cNvGrpSpPr>
              <a:grpSpLocks/>
            </p:cNvGrpSpPr>
            <p:nvPr/>
          </p:nvGrpSpPr>
          <p:grpSpPr bwMode="auto">
            <a:xfrm>
              <a:off x="3590925" y="4692253"/>
              <a:ext cx="163116" cy="127397"/>
              <a:chOff x="4727" y="2506"/>
              <a:chExt cx="706" cy="1172"/>
            </a:xfrm>
          </p:grpSpPr>
          <p:sp>
            <p:nvSpPr>
              <p:cNvPr id="177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0" name="Group 316"/>
            <p:cNvGrpSpPr>
              <a:grpSpLocks/>
            </p:cNvGrpSpPr>
            <p:nvPr/>
          </p:nvGrpSpPr>
          <p:grpSpPr bwMode="auto">
            <a:xfrm>
              <a:off x="3283744" y="4270772"/>
              <a:ext cx="163116" cy="127397"/>
              <a:chOff x="4727" y="2506"/>
              <a:chExt cx="706" cy="1172"/>
            </a:xfrm>
          </p:grpSpPr>
          <p:sp>
            <p:nvSpPr>
              <p:cNvPr id="176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7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7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1" name="Group 316"/>
            <p:cNvGrpSpPr>
              <a:grpSpLocks/>
            </p:cNvGrpSpPr>
            <p:nvPr/>
          </p:nvGrpSpPr>
          <p:grpSpPr bwMode="auto">
            <a:xfrm>
              <a:off x="3612356" y="3756422"/>
              <a:ext cx="163116" cy="127397"/>
              <a:chOff x="4727" y="2506"/>
              <a:chExt cx="706" cy="1172"/>
            </a:xfrm>
          </p:grpSpPr>
          <p:sp>
            <p:nvSpPr>
              <p:cNvPr id="175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6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6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2" name="Group 316"/>
            <p:cNvGrpSpPr>
              <a:grpSpLocks/>
            </p:cNvGrpSpPr>
            <p:nvPr/>
          </p:nvGrpSpPr>
          <p:grpSpPr bwMode="auto">
            <a:xfrm>
              <a:off x="3533775" y="1899047"/>
              <a:ext cx="163116" cy="127397"/>
              <a:chOff x="4727" y="2506"/>
              <a:chExt cx="706" cy="1172"/>
            </a:xfrm>
          </p:grpSpPr>
          <p:sp>
            <p:nvSpPr>
              <p:cNvPr id="174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4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4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75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75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7463" name="Группа 119"/>
            <p:cNvGrpSpPr>
              <a:grpSpLocks/>
            </p:cNvGrpSpPr>
            <p:nvPr/>
          </p:nvGrpSpPr>
          <p:grpSpPr bwMode="auto">
            <a:xfrm>
              <a:off x="3829050" y="4962525"/>
              <a:ext cx="177404" cy="141685"/>
              <a:chOff x="214313" y="8958263"/>
              <a:chExt cx="642937" cy="500062"/>
            </a:xfrm>
          </p:grpSpPr>
          <p:sp>
            <p:nvSpPr>
              <p:cNvPr id="1746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747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747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747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747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7464" name="Группа 629"/>
            <p:cNvGrpSpPr>
              <a:grpSpLocks/>
            </p:cNvGrpSpPr>
            <p:nvPr/>
          </p:nvGrpSpPr>
          <p:grpSpPr bwMode="auto">
            <a:xfrm>
              <a:off x="3969544" y="3720704"/>
              <a:ext cx="248841" cy="202406"/>
              <a:chOff x="142483" y="3760971"/>
              <a:chExt cx="346075" cy="386605"/>
            </a:xfrm>
          </p:grpSpPr>
          <p:sp>
            <p:nvSpPr>
              <p:cNvPr id="229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29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0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60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609" name="Рисунок 60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610" name="Рисунок 60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613" name="Прямоугольник 61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1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5" name="Группа 61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5" name="Прямоугольник 62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8" name="Прямая соединительная линия 62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7" name="Скругленный прямоугольник 61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9" name="Прямоугольник 61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2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3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4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7440" name="Прямоугольник 1982"/>
          <p:cNvSpPr>
            <a:spLocks noChangeArrowheads="1"/>
          </p:cNvSpPr>
          <p:nvPr/>
        </p:nvSpPr>
        <p:spPr bwMode="auto">
          <a:xfrm>
            <a:off x="2699310" y="5989652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7447" name="Группа 101"/>
          <p:cNvGrpSpPr>
            <a:grpSpLocks/>
          </p:cNvGrpSpPr>
          <p:nvPr/>
        </p:nvGrpSpPr>
        <p:grpSpPr bwMode="auto">
          <a:xfrm>
            <a:off x="3756440" y="5788873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4040999" y="6237739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4718465" y="6088911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4085371" y="587066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4562004" y="587780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26" name="TextBox 725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93040395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25" name="Рисунок 12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26" name="Рисунок 12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28" name="Прямоугольник 12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0" name="Группа 12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0" name="Прямоугольник 13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3" name="Прямая соединительная линия 14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" name="Скругленный прямоугольник 13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4" name="Прямоугольник 13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3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3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3305833" y="315065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8471" name="Группа 76"/>
          <p:cNvGrpSpPr>
            <a:grpSpLocks/>
          </p:cNvGrpSpPr>
          <p:nvPr/>
        </p:nvGrpSpPr>
        <p:grpSpPr bwMode="auto">
          <a:xfrm>
            <a:off x="4566211" y="2964798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4829339" y="3433904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4937209" y="307011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5378124" y="307011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5510377" y="326126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241" name="TextBox 24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84214028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50169"/>
            <a:chExt cx="9144000" cy="4650581"/>
          </a:xfrm>
        </p:grpSpPr>
        <p:pic>
          <p:nvPicPr>
            <p:cNvPr id="19458" name="Picture 2" descr="G:\гостил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50169"/>
              <a:ext cx="9144000" cy="46505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9499" name="Group 149"/>
            <p:cNvGrpSpPr>
              <a:grpSpLocks/>
            </p:cNvGrpSpPr>
            <p:nvPr/>
          </p:nvGrpSpPr>
          <p:grpSpPr bwMode="auto">
            <a:xfrm>
              <a:off x="5386387" y="3300413"/>
              <a:ext cx="252413" cy="194072"/>
              <a:chOff x="2018" y="2750"/>
              <a:chExt cx="361" cy="309"/>
            </a:xfrm>
          </p:grpSpPr>
          <p:sp>
            <p:nvSpPr>
              <p:cNvPr id="12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2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3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4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5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6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7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8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19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0" name="Group 149"/>
            <p:cNvGrpSpPr>
              <a:grpSpLocks/>
            </p:cNvGrpSpPr>
            <p:nvPr/>
          </p:nvGrpSpPr>
          <p:grpSpPr bwMode="auto">
            <a:xfrm>
              <a:off x="4364831" y="3964782"/>
              <a:ext cx="252413" cy="194072"/>
              <a:chOff x="2018" y="2750"/>
              <a:chExt cx="361" cy="309"/>
            </a:xfrm>
          </p:grpSpPr>
          <p:sp>
            <p:nvSpPr>
              <p:cNvPr id="20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0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1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2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3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4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5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6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7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1" name="Group 149"/>
            <p:cNvGrpSpPr>
              <a:grpSpLocks/>
            </p:cNvGrpSpPr>
            <p:nvPr/>
          </p:nvGrpSpPr>
          <p:grpSpPr bwMode="auto">
            <a:xfrm>
              <a:off x="4307681" y="4336257"/>
              <a:ext cx="252413" cy="194072"/>
              <a:chOff x="2018" y="2750"/>
              <a:chExt cx="361" cy="309"/>
            </a:xfrm>
          </p:grpSpPr>
          <p:sp>
            <p:nvSpPr>
              <p:cNvPr id="28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8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29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0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1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2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3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4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5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19502" name="Group 149"/>
            <p:cNvGrpSpPr>
              <a:grpSpLocks/>
            </p:cNvGrpSpPr>
            <p:nvPr/>
          </p:nvGrpSpPr>
          <p:grpSpPr bwMode="auto">
            <a:xfrm>
              <a:off x="5343525" y="4429126"/>
              <a:ext cx="252413" cy="194072"/>
              <a:chOff x="2018" y="2750"/>
              <a:chExt cx="361" cy="309"/>
            </a:xfrm>
          </p:grpSpPr>
          <p:sp>
            <p:nvSpPr>
              <p:cNvPr id="360" name="AutoShape 150"/>
              <p:cNvSpPr>
                <a:spLocks noChangeArrowheads="1"/>
              </p:cNvSpPr>
              <p:nvPr/>
            </p:nvSpPr>
            <p:spPr bwMode="auto">
              <a:xfrm>
                <a:off x="2018" y="3027"/>
                <a:ext cx="24" cy="34"/>
              </a:xfrm>
              <a:custGeom>
                <a:avLst/>
                <a:gdLst>
                  <a:gd name="T0" fmla="*/ 0 w 139"/>
                  <a:gd name="T1" fmla="*/ 0 h 135"/>
                  <a:gd name="T2" fmla="*/ 0 w 139"/>
                  <a:gd name="T3" fmla="*/ 0 h 135"/>
                  <a:gd name="T4" fmla="*/ 0 w 139"/>
                  <a:gd name="T5" fmla="*/ 0 h 135"/>
                  <a:gd name="T6" fmla="*/ 0 w 139"/>
                  <a:gd name="T7" fmla="*/ 0 h 135"/>
                  <a:gd name="T8" fmla="*/ 0 w 139"/>
                  <a:gd name="T9" fmla="*/ 0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0 h 135"/>
                  <a:gd name="T16" fmla="*/ 0 w 139"/>
                  <a:gd name="T17" fmla="*/ 0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1" name="AutoShape 151"/>
              <p:cNvSpPr>
                <a:spLocks noChangeArrowheads="1"/>
              </p:cNvSpPr>
              <p:nvPr/>
            </p:nvSpPr>
            <p:spPr bwMode="auto">
              <a:xfrm>
                <a:off x="2042" y="2763"/>
                <a:ext cx="330" cy="296"/>
              </a:xfrm>
              <a:custGeom>
                <a:avLst/>
                <a:gdLst>
                  <a:gd name="T0" fmla="*/ 0 w 1946"/>
                  <a:gd name="T1" fmla="*/ 0 h 1278"/>
                  <a:gd name="T2" fmla="*/ 0 w 1946"/>
                  <a:gd name="T3" fmla="*/ 0 h 1278"/>
                  <a:gd name="T4" fmla="*/ 0 w 1946"/>
                  <a:gd name="T5" fmla="*/ 0 h 1278"/>
                  <a:gd name="T6" fmla="*/ 0 w 1946"/>
                  <a:gd name="T7" fmla="*/ 0 h 1278"/>
                  <a:gd name="T8" fmla="*/ 0 w 1946"/>
                  <a:gd name="T9" fmla="*/ 0 h 1278"/>
                  <a:gd name="T10" fmla="*/ 0 w 1946"/>
                  <a:gd name="T11" fmla="*/ 0 h 1278"/>
                  <a:gd name="T12" fmla="*/ 0 w 1946"/>
                  <a:gd name="T13" fmla="*/ 0 h 1278"/>
                  <a:gd name="T14" fmla="*/ 0 w 1946"/>
                  <a:gd name="T15" fmla="*/ 0 h 1278"/>
                  <a:gd name="T16" fmla="*/ 0 w 1946"/>
                  <a:gd name="T17" fmla="*/ 0 h 1278"/>
                  <a:gd name="T18" fmla="*/ 0 w 1946"/>
                  <a:gd name="T19" fmla="*/ 0 h 1278"/>
                  <a:gd name="T20" fmla="*/ 0 w 1946"/>
                  <a:gd name="T21" fmla="*/ 0 h 1278"/>
                  <a:gd name="T22" fmla="*/ 0 w 1946"/>
                  <a:gd name="T23" fmla="*/ 0 h 1278"/>
                  <a:gd name="T24" fmla="*/ 0 w 1946"/>
                  <a:gd name="T25" fmla="*/ 0 h 1278"/>
                  <a:gd name="T26" fmla="*/ 0 w 1946"/>
                  <a:gd name="T27" fmla="*/ 0 h 1278"/>
                  <a:gd name="T28" fmla="*/ 0 w 1946"/>
                  <a:gd name="T29" fmla="*/ 0 h 1278"/>
                  <a:gd name="T30" fmla="*/ 0 w 1946"/>
                  <a:gd name="T31" fmla="*/ 0 h 1278"/>
                  <a:gd name="T32" fmla="*/ 0 w 1946"/>
                  <a:gd name="T33" fmla="*/ 0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0 h 1278"/>
                  <a:gd name="T42" fmla="*/ 0 w 1946"/>
                  <a:gd name="T43" fmla="*/ 0 h 1278"/>
                  <a:gd name="T44" fmla="*/ 0 w 1946"/>
                  <a:gd name="T45" fmla="*/ 0 h 1278"/>
                  <a:gd name="T46" fmla="*/ 0 w 1946"/>
                  <a:gd name="T47" fmla="*/ 0 h 1278"/>
                  <a:gd name="T48" fmla="*/ 0 w 1946"/>
                  <a:gd name="T49" fmla="*/ 0 h 1278"/>
                  <a:gd name="T50" fmla="*/ 0 w 1946"/>
                  <a:gd name="T51" fmla="*/ 0 h 1278"/>
                  <a:gd name="T52" fmla="*/ 0 w 1946"/>
                  <a:gd name="T53" fmla="*/ 0 h 1278"/>
                  <a:gd name="T54" fmla="*/ 0 w 1946"/>
                  <a:gd name="T55" fmla="*/ 0 h 1278"/>
                  <a:gd name="T56" fmla="*/ 0 w 1946"/>
                  <a:gd name="T57" fmla="*/ 0 h 1278"/>
                  <a:gd name="T58" fmla="*/ 0 w 1946"/>
                  <a:gd name="T59" fmla="*/ 0 h 1278"/>
                  <a:gd name="T60" fmla="*/ 0 w 1946"/>
                  <a:gd name="T61" fmla="*/ 0 h 1278"/>
                  <a:gd name="T62" fmla="*/ 0 w 1946"/>
                  <a:gd name="T63" fmla="*/ 0 h 1278"/>
                  <a:gd name="T64" fmla="*/ 0 w 1946"/>
                  <a:gd name="T65" fmla="*/ 0 h 1278"/>
                  <a:gd name="T66" fmla="*/ 0 w 1946"/>
                  <a:gd name="T67" fmla="*/ 0 h 1278"/>
                  <a:gd name="T68" fmla="*/ 0 w 1946"/>
                  <a:gd name="T69" fmla="*/ 0 h 1278"/>
                  <a:gd name="T70" fmla="*/ 0 w 1946"/>
                  <a:gd name="T71" fmla="*/ 0 h 1278"/>
                  <a:gd name="T72" fmla="*/ 0 w 1946"/>
                  <a:gd name="T73" fmla="*/ 0 h 1278"/>
                  <a:gd name="T74" fmla="*/ 0 w 1946"/>
                  <a:gd name="T75" fmla="*/ 0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2" name="Rectangle 152"/>
              <p:cNvSpPr>
                <a:spLocks noChangeArrowheads="1"/>
              </p:cNvSpPr>
              <p:nvPr/>
            </p:nvSpPr>
            <p:spPr bwMode="auto">
              <a:xfrm>
                <a:off x="2256" y="2904"/>
                <a:ext cx="20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3" name="Rectangle 153"/>
              <p:cNvSpPr>
                <a:spLocks noChangeArrowheads="1"/>
              </p:cNvSpPr>
              <p:nvPr/>
            </p:nvSpPr>
            <p:spPr bwMode="auto">
              <a:xfrm>
                <a:off x="2243" y="2917"/>
                <a:ext cx="20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4" name="Rectangle 154"/>
              <p:cNvSpPr>
                <a:spLocks noChangeArrowheads="1"/>
              </p:cNvSpPr>
              <p:nvPr/>
            </p:nvSpPr>
            <p:spPr bwMode="auto">
              <a:xfrm>
                <a:off x="2314" y="2892"/>
                <a:ext cx="29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5" name="Rectangle 155"/>
              <p:cNvSpPr>
                <a:spLocks noChangeArrowheads="1"/>
              </p:cNvSpPr>
              <p:nvPr/>
            </p:nvSpPr>
            <p:spPr bwMode="auto">
              <a:xfrm>
                <a:off x="2307" y="2904"/>
                <a:ext cx="19" cy="15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6" name="Rectangle 156"/>
              <p:cNvSpPr>
                <a:spLocks noChangeArrowheads="1"/>
              </p:cNvSpPr>
              <p:nvPr/>
            </p:nvSpPr>
            <p:spPr bwMode="auto">
              <a:xfrm>
                <a:off x="2307" y="2879"/>
                <a:ext cx="19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7" name="Rectangle 157"/>
              <p:cNvSpPr>
                <a:spLocks noChangeArrowheads="1"/>
              </p:cNvSpPr>
              <p:nvPr/>
            </p:nvSpPr>
            <p:spPr bwMode="auto">
              <a:xfrm>
                <a:off x="2042" y="2900"/>
                <a:ext cx="20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8" name="Rectangle 158"/>
              <p:cNvSpPr>
                <a:spLocks noChangeArrowheads="1"/>
              </p:cNvSpPr>
              <p:nvPr/>
            </p:nvSpPr>
            <p:spPr bwMode="auto">
              <a:xfrm>
                <a:off x="2042" y="2888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69" name="Rectangle 159"/>
              <p:cNvSpPr>
                <a:spLocks noChangeArrowheads="1"/>
              </p:cNvSpPr>
              <p:nvPr/>
            </p:nvSpPr>
            <p:spPr bwMode="auto">
              <a:xfrm>
                <a:off x="2042" y="2913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0" name="Rectangle 160"/>
              <p:cNvSpPr>
                <a:spLocks noChangeArrowheads="1"/>
              </p:cNvSpPr>
              <p:nvPr/>
            </p:nvSpPr>
            <p:spPr bwMode="auto">
              <a:xfrm>
                <a:off x="2135" y="2900"/>
                <a:ext cx="17" cy="13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1" name="Rectangle 161"/>
              <p:cNvSpPr>
                <a:spLocks noChangeArrowheads="1"/>
              </p:cNvSpPr>
              <p:nvPr/>
            </p:nvSpPr>
            <p:spPr bwMode="auto">
              <a:xfrm>
                <a:off x="2120" y="2913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2" name="Rectangle 162"/>
              <p:cNvSpPr>
                <a:spLocks noChangeArrowheads="1"/>
              </p:cNvSpPr>
              <p:nvPr/>
            </p:nvSpPr>
            <p:spPr bwMode="auto">
              <a:xfrm>
                <a:off x="2042" y="3000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3" name="Rectangle 163"/>
              <p:cNvSpPr>
                <a:spLocks noChangeArrowheads="1"/>
              </p:cNvSpPr>
              <p:nvPr/>
            </p:nvSpPr>
            <p:spPr bwMode="auto">
              <a:xfrm>
                <a:off x="2042" y="2991"/>
                <a:ext cx="14" cy="9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4" name="Rectangle 164"/>
              <p:cNvSpPr>
                <a:spLocks noChangeArrowheads="1"/>
              </p:cNvSpPr>
              <p:nvPr/>
            </p:nvSpPr>
            <p:spPr bwMode="auto">
              <a:xfrm>
                <a:off x="2042" y="3015"/>
                <a:ext cx="14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5" name="Rectangle 165"/>
              <p:cNvSpPr>
                <a:spLocks noChangeArrowheads="1"/>
              </p:cNvSpPr>
              <p:nvPr/>
            </p:nvSpPr>
            <p:spPr bwMode="auto">
              <a:xfrm>
                <a:off x="2135" y="3000"/>
                <a:ext cx="17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6" name="Rectangle 166"/>
              <p:cNvSpPr>
                <a:spLocks noChangeArrowheads="1"/>
              </p:cNvSpPr>
              <p:nvPr/>
            </p:nvSpPr>
            <p:spPr bwMode="auto">
              <a:xfrm>
                <a:off x="2120" y="3015"/>
                <a:ext cx="20" cy="11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7" name="AutoShape 167"/>
              <p:cNvSpPr>
                <a:spLocks noChangeArrowheads="1"/>
              </p:cNvSpPr>
              <p:nvPr/>
            </p:nvSpPr>
            <p:spPr bwMode="auto">
              <a:xfrm>
                <a:off x="2170" y="2900"/>
                <a:ext cx="73" cy="28"/>
              </a:xfrm>
              <a:custGeom>
                <a:avLst/>
                <a:gdLst>
                  <a:gd name="T0" fmla="*/ 0 w 440"/>
                  <a:gd name="T1" fmla="*/ 0 h 102"/>
                  <a:gd name="T2" fmla="*/ 0 w 440"/>
                  <a:gd name="T3" fmla="*/ 0 h 102"/>
                  <a:gd name="T4" fmla="*/ 0 w 440"/>
                  <a:gd name="T5" fmla="*/ 0 h 102"/>
                  <a:gd name="T6" fmla="*/ 0 w 440"/>
                  <a:gd name="T7" fmla="*/ 0 h 102"/>
                  <a:gd name="T8" fmla="*/ 0 w 440"/>
                  <a:gd name="T9" fmla="*/ 0 h 102"/>
                  <a:gd name="T10" fmla="*/ 0 w 440"/>
                  <a:gd name="T11" fmla="*/ 0 h 102"/>
                  <a:gd name="T12" fmla="*/ 0 w 440"/>
                  <a:gd name="T13" fmla="*/ 0 h 102"/>
                  <a:gd name="T14" fmla="*/ 0 w 440"/>
                  <a:gd name="T15" fmla="*/ 0 h 102"/>
                  <a:gd name="T16" fmla="*/ 0 w 440"/>
                  <a:gd name="T17" fmla="*/ 0 h 102"/>
                  <a:gd name="T18" fmla="*/ 0 w 440"/>
                  <a:gd name="T19" fmla="*/ 0 h 102"/>
                  <a:gd name="T20" fmla="*/ 0 w 440"/>
                  <a:gd name="T21" fmla="*/ 0 h 102"/>
                  <a:gd name="T22" fmla="*/ 0 w 440"/>
                  <a:gd name="T23" fmla="*/ 0 h 102"/>
                  <a:gd name="T24" fmla="*/ 0 w 440"/>
                  <a:gd name="T25" fmla="*/ 0 h 102"/>
                  <a:gd name="T26" fmla="*/ 0 w 440"/>
                  <a:gd name="T27" fmla="*/ 0 h 102"/>
                  <a:gd name="T28" fmla="*/ 0 w 440"/>
                  <a:gd name="T29" fmla="*/ 0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0 h 102"/>
                  <a:gd name="T38" fmla="*/ 0 w 440"/>
                  <a:gd name="T39" fmla="*/ 0 h 102"/>
                  <a:gd name="T40" fmla="*/ 0 w 440"/>
                  <a:gd name="T41" fmla="*/ 0 h 102"/>
                  <a:gd name="T42" fmla="*/ 0 w 440"/>
                  <a:gd name="T43" fmla="*/ 0 h 102"/>
                  <a:gd name="T44" fmla="*/ 0 w 440"/>
                  <a:gd name="T45" fmla="*/ 0 h 102"/>
                  <a:gd name="T46" fmla="*/ 0 w 440"/>
                  <a:gd name="T47" fmla="*/ 0 h 102"/>
                  <a:gd name="T48" fmla="*/ 0 w 440"/>
                  <a:gd name="T49" fmla="*/ 0 h 102"/>
                  <a:gd name="T50" fmla="*/ 0 w 440"/>
                  <a:gd name="T51" fmla="*/ 0 h 102"/>
                  <a:gd name="T52" fmla="*/ 0 w 440"/>
                  <a:gd name="T53" fmla="*/ 0 h 102"/>
                  <a:gd name="T54" fmla="*/ 0 w 440"/>
                  <a:gd name="T55" fmla="*/ 0 h 102"/>
                  <a:gd name="T56" fmla="*/ 0 w 440"/>
                  <a:gd name="T57" fmla="*/ 0 h 102"/>
                  <a:gd name="T58" fmla="*/ 0 w 440"/>
                  <a:gd name="T59" fmla="*/ 0 h 102"/>
                  <a:gd name="T60" fmla="*/ 0 w 440"/>
                  <a:gd name="T61" fmla="*/ 0 h 102"/>
                  <a:gd name="T62" fmla="*/ 0 w 440"/>
                  <a:gd name="T63" fmla="*/ 0 h 102"/>
                  <a:gd name="T64" fmla="*/ 0 w 440"/>
                  <a:gd name="T65" fmla="*/ 0 h 102"/>
                  <a:gd name="T66" fmla="*/ 0 w 440"/>
                  <a:gd name="T67" fmla="*/ 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8" name="AutoShape 168"/>
              <p:cNvSpPr>
                <a:spLocks noChangeArrowheads="1"/>
              </p:cNvSpPr>
              <p:nvPr/>
            </p:nvSpPr>
            <p:spPr bwMode="auto">
              <a:xfrm>
                <a:off x="2050" y="2750"/>
                <a:ext cx="315" cy="40"/>
              </a:xfrm>
              <a:custGeom>
                <a:avLst/>
                <a:gdLst>
                  <a:gd name="T0" fmla="*/ 0 w 1847"/>
                  <a:gd name="T1" fmla="*/ 0 h 168"/>
                  <a:gd name="T2" fmla="*/ 0 w 1847"/>
                  <a:gd name="T3" fmla="*/ 0 h 168"/>
                  <a:gd name="T4" fmla="*/ 0 w 1847"/>
                  <a:gd name="T5" fmla="*/ 0 h 168"/>
                  <a:gd name="T6" fmla="*/ 0 w 1847"/>
                  <a:gd name="T7" fmla="*/ 0 h 168"/>
                  <a:gd name="T8" fmla="*/ 0 w 1847"/>
                  <a:gd name="T9" fmla="*/ 0 h 168"/>
                  <a:gd name="T10" fmla="*/ 0 w 1847"/>
                  <a:gd name="T11" fmla="*/ 0 h 168"/>
                  <a:gd name="T12" fmla="*/ 0 w 1847"/>
                  <a:gd name="T13" fmla="*/ 0 h 168"/>
                  <a:gd name="T14" fmla="*/ 0 w 1847"/>
                  <a:gd name="T15" fmla="*/ 0 h 168"/>
                  <a:gd name="T16" fmla="*/ 0 w 1847"/>
                  <a:gd name="T17" fmla="*/ 0 h 168"/>
                  <a:gd name="T18" fmla="*/ 0 w 1847"/>
                  <a:gd name="T19" fmla="*/ 0 h 168"/>
                  <a:gd name="T20" fmla="*/ 0 w 1847"/>
                  <a:gd name="T21" fmla="*/ 0 h 168"/>
                  <a:gd name="T22" fmla="*/ 0 w 1847"/>
                  <a:gd name="T23" fmla="*/ 0 h 168"/>
                  <a:gd name="T24" fmla="*/ 0 w 1847"/>
                  <a:gd name="T25" fmla="*/ 0 h 168"/>
                  <a:gd name="T26" fmla="*/ 0 w 1847"/>
                  <a:gd name="T27" fmla="*/ 0 h 168"/>
                  <a:gd name="T28" fmla="*/ 0 w 1847"/>
                  <a:gd name="T29" fmla="*/ 0 h 168"/>
                  <a:gd name="T30" fmla="*/ 0 w 1847"/>
                  <a:gd name="T31" fmla="*/ 0 h 168"/>
                  <a:gd name="T32" fmla="*/ 0 w 1847"/>
                  <a:gd name="T33" fmla="*/ 0 h 168"/>
                  <a:gd name="T34" fmla="*/ 0 w 1847"/>
                  <a:gd name="T35" fmla="*/ 0 h 168"/>
                  <a:gd name="T36" fmla="*/ 0 w 1847"/>
                  <a:gd name="T37" fmla="*/ 0 h 168"/>
                  <a:gd name="T38" fmla="*/ 0 w 1847"/>
                  <a:gd name="T39" fmla="*/ 0 h 168"/>
                  <a:gd name="T40" fmla="*/ 0 w 1847"/>
                  <a:gd name="T41" fmla="*/ 0 h 168"/>
                  <a:gd name="T42" fmla="*/ 0 w 1847"/>
                  <a:gd name="T43" fmla="*/ 0 h 168"/>
                  <a:gd name="T44" fmla="*/ 0 w 1847"/>
                  <a:gd name="T45" fmla="*/ 0 h 168"/>
                  <a:gd name="T46" fmla="*/ 0 w 1847"/>
                  <a:gd name="T47" fmla="*/ 0 h 168"/>
                  <a:gd name="T48" fmla="*/ 0 w 1847"/>
                  <a:gd name="T49" fmla="*/ 0 h 168"/>
                  <a:gd name="T50" fmla="*/ 0 w 1847"/>
                  <a:gd name="T51" fmla="*/ 0 h 168"/>
                  <a:gd name="T52" fmla="*/ 0 w 1847"/>
                  <a:gd name="T53" fmla="*/ 0 h 168"/>
                  <a:gd name="T54" fmla="*/ 0 w 1847"/>
                  <a:gd name="T55" fmla="*/ 0 h 168"/>
                  <a:gd name="T56" fmla="*/ 0 w 1847"/>
                  <a:gd name="T57" fmla="*/ 0 h 168"/>
                  <a:gd name="T58" fmla="*/ 0 w 1847"/>
                  <a:gd name="T59" fmla="*/ 0 h 168"/>
                  <a:gd name="T60" fmla="*/ 0 w 1847"/>
                  <a:gd name="T61" fmla="*/ 0 h 168"/>
                  <a:gd name="T62" fmla="*/ 0 w 1847"/>
                  <a:gd name="T63" fmla="*/ 0 h 168"/>
                  <a:gd name="T64" fmla="*/ 0 w 1847"/>
                  <a:gd name="T65" fmla="*/ 0 h 168"/>
                  <a:gd name="T66" fmla="*/ 0 w 1847"/>
                  <a:gd name="T67" fmla="*/ 0 h 168"/>
                  <a:gd name="T68" fmla="*/ 0 w 1847"/>
                  <a:gd name="T69" fmla="*/ 0 h 168"/>
                  <a:gd name="T70" fmla="*/ 0 w 1847"/>
                  <a:gd name="T71" fmla="*/ 0 h 168"/>
                  <a:gd name="T72" fmla="*/ 0 w 1847"/>
                  <a:gd name="T73" fmla="*/ 0 h 168"/>
                  <a:gd name="T74" fmla="*/ 0 w 1847"/>
                  <a:gd name="T75" fmla="*/ 0 h 168"/>
                  <a:gd name="T76" fmla="*/ 0 w 1847"/>
                  <a:gd name="T77" fmla="*/ 0 h 168"/>
                  <a:gd name="T78" fmla="*/ 0 w 1847"/>
                  <a:gd name="T79" fmla="*/ 0 h 168"/>
                  <a:gd name="T80" fmla="*/ 0 w 1847"/>
                  <a:gd name="T81" fmla="*/ 0 h 168"/>
                  <a:gd name="T82" fmla="*/ 0 w 1847"/>
                  <a:gd name="T83" fmla="*/ 0 h 168"/>
                  <a:gd name="T84" fmla="*/ 0 w 1847"/>
                  <a:gd name="T85" fmla="*/ 0 h 168"/>
                  <a:gd name="T86" fmla="*/ 0 w 1847"/>
                  <a:gd name="T87" fmla="*/ 0 h 168"/>
                  <a:gd name="T88" fmla="*/ 0 w 1847"/>
                  <a:gd name="T89" fmla="*/ 0 h 168"/>
                  <a:gd name="T90" fmla="*/ 0 w 1847"/>
                  <a:gd name="T91" fmla="*/ 0 h 168"/>
                  <a:gd name="T92" fmla="*/ 0 w 1847"/>
                  <a:gd name="T93" fmla="*/ 0 h 168"/>
                  <a:gd name="T94" fmla="*/ 0 w 1847"/>
                  <a:gd name="T95" fmla="*/ 0 h 168"/>
                  <a:gd name="T96" fmla="*/ 0 w 1847"/>
                  <a:gd name="T97" fmla="*/ 0 h 168"/>
                  <a:gd name="T98" fmla="*/ 0 w 1847"/>
                  <a:gd name="T99" fmla="*/ 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79" name="Rectangle 169"/>
              <p:cNvSpPr>
                <a:spLocks noChangeArrowheads="1"/>
              </p:cNvSpPr>
              <p:nvPr/>
            </p:nvSpPr>
            <p:spPr bwMode="auto">
              <a:xfrm>
                <a:off x="2369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0" name="Rectangle 170"/>
              <p:cNvSpPr>
                <a:spLocks noChangeArrowheads="1"/>
              </p:cNvSpPr>
              <p:nvPr/>
            </p:nvSpPr>
            <p:spPr bwMode="auto">
              <a:xfrm>
                <a:off x="2035" y="2773"/>
                <a:ext cx="12" cy="36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1" name="Rectangle 171"/>
              <p:cNvSpPr>
                <a:spLocks noChangeArrowheads="1"/>
              </p:cNvSpPr>
              <p:nvPr/>
            </p:nvSpPr>
            <p:spPr bwMode="auto">
              <a:xfrm>
                <a:off x="2170" y="2924"/>
                <a:ext cx="73" cy="87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2" name="Rectangle 172"/>
              <p:cNvSpPr>
                <a:spLocks noChangeArrowheads="1"/>
              </p:cNvSpPr>
              <p:nvPr/>
            </p:nvSpPr>
            <p:spPr bwMode="auto">
              <a:xfrm>
                <a:off x="2170" y="3012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3" name="Rectangle 173"/>
              <p:cNvSpPr>
                <a:spLocks noChangeArrowheads="1"/>
              </p:cNvSpPr>
              <p:nvPr/>
            </p:nvSpPr>
            <p:spPr bwMode="auto">
              <a:xfrm>
                <a:off x="2170" y="3027"/>
                <a:ext cx="73" cy="2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4" name="Rectangle 174"/>
              <p:cNvSpPr>
                <a:spLocks noChangeArrowheads="1"/>
              </p:cNvSpPr>
              <p:nvPr/>
            </p:nvSpPr>
            <p:spPr bwMode="auto">
              <a:xfrm>
                <a:off x="2170" y="3046"/>
                <a:ext cx="73" cy="4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" name="Rectangle 175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6" name="Rectangle 176"/>
              <p:cNvSpPr>
                <a:spLocks noChangeArrowheads="1"/>
              </p:cNvSpPr>
              <p:nvPr/>
            </p:nvSpPr>
            <p:spPr bwMode="auto">
              <a:xfrm>
                <a:off x="2210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7" name="Rectangle 177"/>
              <p:cNvSpPr>
                <a:spLocks noChangeArrowheads="1"/>
              </p:cNvSpPr>
              <p:nvPr/>
            </p:nvSpPr>
            <p:spPr bwMode="auto">
              <a:xfrm>
                <a:off x="2171" y="2928"/>
                <a:ext cx="32" cy="83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8" name="Rectangle 178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89" name="Rectangle 179"/>
              <p:cNvSpPr>
                <a:spLocks noChangeArrowheads="1"/>
              </p:cNvSpPr>
              <p:nvPr/>
            </p:nvSpPr>
            <p:spPr bwMode="auto">
              <a:xfrm>
                <a:off x="2243" y="2991"/>
                <a:ext cx="17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" name="Rectangle 180"/>
              <p:cNvSpPr>
                <a:spLocks noChangeArrowheads="1"/>
              </p:cNvSpPr>
              <p:nvPr/>
            </p:nvSpPr>
            <p:spPr bwMode="auto">
              <a:xfrm>
                <a:off x="2154" y="2991"/>
                <a:ext cx="15" cy="70"/>
              </a:xfrm>
              <a:prstGeom prst="rect">
                <a:avLst/>
              </a:prstGeom>
              <a:solidFill>
                <a:srgbClr val="7C0000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1" name="Rectangle 181"/>
              <p:cNvSpPr>
                <a:spLocks noChangeArrowheads="1"/>
              </p:cNvSpPr>
              <p:nvPr/>
            </p:nvSpPr>
            <p:spPr bwMode="auto">
              <a:xfrm>
                <a:off x="2170" y="3015"/>
                <a:ext cx="73" cy="13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2" name="Rectangle 182"/>
              <p:cNvSpPr>
                <a:spLocks noChangeArrowheads="1"/>
              </p:cNvSpPr>
              <p:nvPr/>
            </p:nvSpPr>
            <p:spPr bwMode="auto">
              <a:xfrm>
                <a:off x="2170" y="3032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3" name="Rectangle 183"/>
              <p:cNvSpPr>
                <a:spLocks noChangeArrowheads="1"/>
              </p:cNvSpPr>
              <p:nvPr/>
            </p:nvSpPr>
            <p:spPr bwMode="auto">
              <a:xfrm>
                <a:off x="2170" y="3048"/>
                <a:ext cx="73" cy="11"/>
              </a:xfrm>
              <a:prstGeom prst="rect">
                <a:avLst/>
              </a:prstGeom>
              <a:solidFill>
                <a:srgbClr val="B23333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4" name="Rectangle 184"/>
              <p:cNvSpPr>
                <a:spLocks noChangeArrowheads="1"/>
              </p:cNvSpPr>
              <p:nvPr/>
            </p:nvSpPr>
            <p:spPr bwMode="auto">
              <a:xfrm>
                <a:off x="2210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" name="Rectangle 185"/>
              <p:cNvSpPr>
                <a:spLocks noChangeArrowheads="1"/>
              </p:cNvSpPr>
              <p:nvPr/>
            </p:nvSpPr>
            <p:spPr bwMode="auto">
              <a:xfrm>
                <a:off x="2171" y="2976"/>
                <a:ext cx="32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6" name="Rectangle 186"/>
              <p:cNvSpPr>
                <a:spLocks noChangeArrowheads="1"/>
              </p:cNvSpPr>
              <p:nvPr/>
            </p:nvSpPr>
            <p:spPr bwMode="auto">
              <a:xfrm>
                <a:off x="2210" y="2964"/>
                <a:ext cx="3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7" name="Rectangle 187"/>
              <p:cNvSpPr>
                <a:spLocks noChangeArrowheads="1"/>
              </p:cNvSpPr>
              <p:nvPr/>
            </p:nvSpPr>
            <p:spPr bwMode="auto">
              <a:xfrm>
                <a:off x="2199" y="2964"/>
                <a:ext cx="12" cy="13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8" name="Rectangle 188"/>
              <p:cNvSpPr>
                <a:spLocks noChangeArrowheads="1"/>
              </p:cNvSpPr>
              <p:nvPr/>
            </p:nvSpPr>
            <p:spPr bwMode="auto">
              <a:xfrm>
                <a:off x="2210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399" name="Rectangle 189"/>
              <p:cNvSpPr>
                <a:spLocks noChangeArrowheads="1"/>
              </p:cNvSpPr>
              <p:nvPr/>
            </p:nvSpPr>
            <p:spPr bwMode="auto">
              <a:xfrm>
                <a:off x="2171" y="2985"/>
                <a:ext cx="32" cy="6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" name="Rectangle 190"/>
              <p:cNvSpPr>
                <a:spLocks noChangeArrowheads="1"/>
              </p:cNvSpPr>
              <p:nvPr/>
            </p:nvSpPr>
            <p:spPr bwMode="auto">
              <a:xfrm>
                <a:off x="2243" y="3027"/>
                <a:ext cx="17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1" name="Rectangle 191"/>
              <p:cNvSpPr>
                <a:spLocks noChangeArrowheads="1"/>
              </p:cNvSpPr>
              <p:nvPr/>
            </p:nvSpPr>
            <p:spPr bwMode="auto">
              <a:xfrm>
                <a:off x="2154" y="3027"/>
                <a:ext cx="15" cy="4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2" name="Rectangle 192"/>
              <p:cNvSpPr>
                <a:spLocks noChangeArrowheads="1"/>
              </p:cNvSpPr>
              <p:nvPr/>
            </p:nvSpPr>
            <p:spPr bwMode="auto">
              <a:xfrm>
                <a:off x="2328" y="2813"/>
                <a:ext cx="31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3" name="Rectangle 193"/>
              <p:cNvSpPr>
                <a:spLocks noChangeArrowheads="1"/>
              </p:cNvSpPr>
              <p:nvPr/>
            </p:nvSpPr>
            <p:spPr bwMode="auto">
              <a:xfrm>
                <a:off x="2277" y="2924"/>
                <a:ext cx="26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4" name="Rectangle 194"/>
              <p:cNvSpPr>
                <a:spLocks noChangeArrowheads="1"/>
              </p:cNvSpPr>
              <p:nvPr/>
            </p:nvSpPr>
            <p:spPr bwMode="auto">
              <a:xfrm>
                <a:off x="2117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5" name="Rectangle 195"/>
              <p:cNvSpPr>
                <a:spLocks noChangeArrowheads="1"/>
              </p:cNvSpPr>
              <p:nvPr/>
            </p:nvSpPr>
            <p:spPr bwMode="auto">
              <a:xfrm>
                <a:off x="2219" y="2813"/>
                <a:ext cx="24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6" name="Rectangle 196"/>
              <p:cNvSpPr>
                <a:spLocks noChangeArrowheads="1"/>
              </p:cNvSpPr>
              <p:nvPr/>
            </p:nvSpPr>
            <p:spPr bwMode="auto">
              <a:xfrm>
                <a:off x="2277" y="2813"/>
                <a:ext cx="26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7" name="Rectangle 197"/>
              <p:cNvSpPr>
                <a:spLocks noChangeArrowheads="1"/>
              </p:cNvSpPr>
              <p:nvPr/>
            </p:nvSpPr>
            <p:spPr bwMode="auto">
              <a:xfrm>
                <a:off x="2328" y="2924"/>
                <a:ext cx="31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8" name="Rectangle 198"/>
              <p:cNvSpPr>
                <a:spLocks noChangeArrowheads="1"/>
              </p:cNvSpPr>
              <p:nvPr/>
            </p:nvSpPr>
            <p:spPr bwMode="auto">
              <a:xfrm>
                <a:off x="2168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09" name="Rectangle 199"/>
              <p:cNvSpPr>
                <a:spLocks noChangeArrowheads="1"/>
              </p:cNvSpPr>
              <p:nvPr/>
            </p:nvSpPr>
            <p:spPr bwMode="auto">
              <a:xfrm>
                <a:off x="2061" y="2813"/>
                <a:ext cx="27" cy="76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0" name="Rectangle 200"/>
              <p:cNvSpPr>
                <a:spLocks noChangeArrowheads="1"/>
              </p:cNvSpPr>
              <p:nvPr/>
            </p:nvSpPr>
            <p:spPr bwMode="auto">
              <a:xfrm>
                <a:off x="2117" y="2924"/>
                <a:ext cx="24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1" name="Rectangle 201"/>
              <p:cNvSpPr>
                <a:spLocks noChangeArrowheads="1"/>
              </p:cNvSpPr>
              <p:nvPr/>
            </p:nvSpPr>
            <p:spPr bwMode="auto">
              <a:xfrm>
                <a:off x="2061" y="2924"/>
                <a:ext cx="27" cy="72"/>
              </a:xfrm>
              <a:prstGeom prst="rect">
                <a:avLst/>
              </a:prstGeom>
              <a:solidFill>
                <a:srgbClr val="26CCD8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2" name="AutoShape 202"/>
              <p:cNvSpPr>
                <a:spLocks noChangeArrowheads="1"/>
              </p:cNvSpPr>
              <p:nvPr/>
            </p:nvSpPr>
            <p:spPr bwMode="auto">
              <a:xfrm>
                <a:off x="2214" y="2809"/>
                <a:ext cx="43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3" name="AutoShape 203"/>
              <p:cNvSpPr>
                <a:spLocks noChangeArrowheads="1"/>
              </p:cNvSpPr>
              <p:nvPr/>
            </p:nvSpPr>
            <p:spPr bwMode="auto">
              <a:xfrm>
                <a:off x="2246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4" name="AutoShape 204"/>
              <p:cNvSpPr>
                <a:spLocks noChangeArrowheads="1"/>
              </p:cNvSpPr>
              <p:nvPr/>
            </p:nvSpPr>
            <p:spPr bwMode="auto">
              <a:xfrm>
                <a:off x="2268" y="2809"/>
                <a:ext cx="43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5" name="AutoShape 205"/>
              <p:cNvSpPr>
                <a:spLocks noChangeArrowheads="1"/>
              </p:cNvSpPr>
              <p:nvPr/>
            </p:nvSpPr>
            <p:spPr bwMode="auto">
              <a:xfrm>
                <a:off x="2304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6" name="AutoShape 206"/>
              <p:cNvSpPr>
                <a:spLocks noChangeArrowheads="1"/>
              </p:cNvSpPr>
              <p:nvPr/>
            </p:nvSpPr>
            <p:spPr bwMode="auto">
              <a:xfrm>
                <a:off x="2325" y="2809"/>
                <a:ext cx="31" cy="83"/>
              </a:xfrm>
              <a:custGeom>
                <a:avLst/>
                <a:gdLst>
                  <a:gd name="T0" fmla="*/ 0 w 217"/>
                  <a:gd name="T1" fmla="*/ 0 h 373"/>
                  <a:gd name="T2" fmla="*/ 0 w 217"/>
                  <a:gd name="T3" fmla="*/ 0 h 373"/>
                  <a:gd name="T4" fmla="*/ 0 w 217"/>
                  <a:gd name="T5" fmla="*/ 0 h 373"/>
                  <a:gd name="T6" fmla="*/ 0 w 217"/>
                  <a:gd name="T7" fmla="*/ 0 h 373"/>
                  <a:gd name="T8" fmla="*/ 0 w 217"/>
                  <a:gd name="T9" fmla="*/ 0 h 373"/>
                  <a:gd name="T10" fmla="*/ 0 w 217"/>
                  <a:gd name="T11" fmla="*/ 0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0 h 373"/>
                  <a:gd name="T18" fmla="*/ 0 w 217"/>
                  <a:gd name="T19" fmla="*/ 0 h 373"/>
                  <a:gd name="T20" fmla="*/ 0 w 217"/>
                  <a:gd name="T21" fmla="*/ 0 h 373"/>
                  <a:gd name="T22" fmla="*/ 0 w 217"/>
                  <a:gd name="T23" fmla="*/ 0 h 373"/>
                  <a:gd name="T24" fmla="*/ 0 w 217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7" name="AutoShape 207"/>
              <p:cNvSpPr>
                <a:spLocks noChangeArrowheads="1"/>
              </p:cNvSpPr>
              <p:nvPr/>
            </p:nvSpPr>
            <p:spPr bwMode="auto">
              <a:xfrm>
                <a:off x="2355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8" name="AutoShape 208"/>
              <p:cNvSpPr>
                <a:spLocks noChangeArrowheads="1"/>
              </p:cNvSpPr>
              <p:nvPr/>
            </p:nvSpPr>
            <p:spPr bwMode="auto">
              <a:xfrm>
                <a:off x="2268" y="2917"/>
                <a:ext cx="43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19" name="AutoShape 209"/>
              <p:cNvSpPr>
                <a:spLocks noChangeArrowheads="1"/>
              </p:cNvSpPr>
              <p:nvPr/>
            </p:nvSpPr>
            <p:spPr bwMode="auto">
              <a:xfrm>
                <a:off x="2304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0" name="AutoShape 210"/>
              <p:cNvSpPr>
                <a:spLocks noChangeArrowheads="1"/>
              </p:cNvSpPr>
              <p:nvPr/>
            </p:nvSpPr>
            <p:spPr bwMode="auto">
              <a:xfrm>
                <a:off x="2325" y="2917"/>
                <a:ext cx="31" cy="83"/>
              </a:xfrm>
              <a:custGeom>
                <a:avLst/>
                <a:gdLst>
                  <a:gd name="T0" fmla="*/ 0 w 217"/>
                  <a:gd name="T1" fmla="*/ 0 h 372"/>
                  <a:gd name="T2" fmla="*/ 0 w 217"/>
                  <a:gd name="T3" fmla="*/ 0 h 372"/>
                  <a:gd name="T4" fmla="*/ 0 w 217"/>
                  <a:gd name="T5" fmla="*/ 0 h 372"/>
                  <a:gd name="T6" fmla="*/ 0 w 217"/>
                  <a:gd name="T7" fmla="*/ 0 h 372"/>
                  <a:gd name="T8" fmla="*/ 0 w 217"/>
                  <a:gd name="T9" fmla="*/ 0 h 372"/>
                  <a:gd name="T10" fmla="*/ 0 w 217"/>
                  <a:gd name="T11" fmla="*/ 0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0 h 372"/>
                  <a:gd name="T18" fmla="*/ 0 w 217"/>
                  <a:gd name="T19" fmla="*/ 0 h 372"/>
                  <a:gd name="T20" fmla="*/ 0 w 217"/>
                  <a:gd name="T21" fmla="*/ 0 h 372"/>
                  <a:gd name="T22" fmla="*/ 0 w 217"/>
                  <a:gd name="T23" fmla="*/ 0 h 372"/>
                  <a:gd name="T24" fmla="*/ 0 w 217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1" name="AutoShape 211"/>
              <p:cNvSpPr>
                <a:spLocks noChangeArrowheads="1"/>
              </p:cNvSpPr>
              <p:nvPr/>
            </p:nvSpPr>
            <p:spPr bwMode="auto">
              <a:xfrm>
                <a:off x="2355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2" name="AutoShape 212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36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3" name="AutoShape 213"/>
              <p:cNvSpPr>
                <a:spLocks noChangeArrowheads="1"/>
              </p:cNvSpPr>
              <p:nvPr/>
            </p:nvSpPr>
            <p:spPr bwMode="auto">
              <a:xfrm>
                <a:off x="2163" y="2809"/>
                <a:ext cx="5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4" name="AutoShape 214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9" cy="83"/>
              </a:xfrm>
              <a:custGeom>
                <a:avLst/>
                <a:gdLst>
                  <a:gd name="T0" fmla="*/ 0 w 216"/>
                  <a:gd name="T1" fmla="*/ 0 h 373"/>
                  <a:gd name="T2" fmla="*/ 0 w 216"/>
                  <a:gd name="T3" fmla="*/ 0 h 373"/>
                  <a:gd name="T4" fmla="*/ 0 w 216"/>
                  <a:gd name="T5" fmla="*/ 0 h 373"/>
                  <a:gd name="T6" fmla="*/ 0 w 216"/>
                  <a:gd name="T7" fmla="*/ 0 h 373"/>
                  <a:gd name="T8" fmla="*/ 0 w 216"/>
                  <a:gd name="T9" fmla="*/ 0 h 373"/>
                  <a:gd name="T10" fmla="*/ 0 w 216"/>
                  <a:gd name="T11" fmla="*/ 0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0 h 373"/>
                  <a:gd name="T18" fmla="*/ 0 w 216"/>
                  <a:gd name="T19" fmla="*/ 0 h 373"/>
                  <a:gd name="T20" fmla="*/ 0 w 216"/>
                  <a:gd name="T21" fmla="*/ 0 h 373"/>
                  <a:gd name="T22" fmla="*/ 0 w 216"/>
                  <a:gd name="T23" fmla="*/ 0 h 373"/>
                  <a:gd name="T24" fmla="*/ 0 w 216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5" name="AutoShape 215"/>
              <p:cNvSpPr>
                <a:spLocks noChangeArrowheads="1"/>
              </p:cNvSpPr>
              <p:nvPr/>
            </p:nvSpPr>
            <p:spPr bwMode="auto">
              <a:xfrm>
                <a:off x="2108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6" name="AutoShape 216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43" cy="83"/>
              </a:xfrm>
              <a:custGeom>
                <a:avLst/>
                <a:gdLst>
                  <a:gd name="T0" fmla="*/ 0 w 215"/>
                  <a:gd name="T1" fmla="*/ 0 h 373"/>
                  <a:gd name="T2" fmla="*/ 0 w 215"/>
                  <a:gd name="T3" fmla="*/ 0 h 373"/>
                  <a:gd name="T4" fmla="*/ 0 w 215"/>
                  <a:gd name="T5" fmla="*/ 0 h 373"/>
                  <a:gd name="T6" fmla="*/ 0 w 215"/>
                  <a:gd name="T7" fmla="*/ 0 h 373"/>
                  <a:gd name="T8" fmla="*/ 0 w 215"/>
                  <a:gd name="T9" fmla="*/ 0 h 373"/>
                  <a:gd name="T10" fmla="*/ 0 w 215"/>
                  <a:gd name="T11" fmla="*/ 0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0 h 373"/>
                  <a:gd name="T18" fmla="*/ 0 w 215"/>
                  <a:gd name="T19" fmla="*/ 0 h 373"/>
                  <a:gd name="T20" fmla="*/ 0 w 215"/>
                  <a:gd name="T21" fmla="*/ 0 h 373"/>
                  <a:gd name="T22" fmla="*/ 0 w 215"/>
                  <a:gd name="T23" fmla="*/ 0 h 373"/>
                  <a:gd name="T24" fmla="*/ 0 w 215"/>
                  <a:gd name="T25" fmla="*/ 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7" name="AutoShape 217"/>
              <p:cNvSpPr>
                <a:spLocks noChangeArrowheads="1"/>
              </p:cNvSpPr>
              <p:nvPr/>
            </p:nvSpPr>
            <p:spPr bwMode="auto">
              <a:xfrm>
                <a:off x="2057" y="2809"/>
                <a:ext cx="3" cy="83"/>
              </a:xfrm>
              <a:custGeom>
                <a:avLst/>
                <a:gdLst>
                  <a:gd name="T0" fmla="*/ 0 w 29"/>
                  <a:gd name="T1" fmla="*/ 0 h 373"/>
                  <a:gd name="T2" fmla="*/ 0 w 29"/>
                  <a:gd name="T3" fmla="*/ 0 h 373"/>
                  <a:gd name="T4" fmla="*/ 0 w 29"/>
                  <a:gd name="T5" fmla="*/ 0 h 373"/>
                  <a:gd name="T6" fmla="*/ 0 w 29"/>
                  <a:gd name="T7" fmla="*/ 0 h 373"/>
                  <a:gd name="T8" fmla="*/ 0 w 29"/>
                  <a:gd name="T9" fmla="*/ 0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8" name="AutoShape 218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9" cy="83"/>
              </a:xfrm>
              <a:custGeom>
                <a:avLst/>
                <a:gdLst>
                  <a:gd name="T0" fmla="*/ 0 w 216"/>
                  <a:gd name="T1" fmla="*/ 0 h 372"/>
                  <a:gd name="T2" fmla="*/ 0 w 216"/>
                  <a:gd name="T3" fmla="*/ 0 h 372"/>
                  <a:gd name="T4" fmla="*/ 0 w 216"/>
                  <a:gd name="T5" fmla="*/ 0 h 372"/>
                  <a:gd name="T6" fmla="*/ 0 w 216"/>
                  <a:gd name="T7" fmla="*/ 0 h 372"/>
                  <a:gd name="T8" fmla="*/ 0 w 216"/>
                  <a:gd name="T9" fmla="*/ 0 h 372"/>
                  <a:gd name="T10" fmla="*/ 0 w 216"/>
                  <a:gd name="T11" fmla="*/ 0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0 h 372"/>
                  <a:gd name="T18" fmla="*/ 0 w 216"/>
                  <a:gd name="T19" fmla="*/ 0 h 372"/>
                  <a:gd name="T20" fmla="*/ 0 w 216"/>
                  <a:gd name="T21" fmla="*/ 0 h 372"/>
                  <a:gd name="T22" fmla="*/ 0 w 216"/>
                  <a:gd name="T23" fmla="*/ 0 h 372"/>
                  <a:gd name="T24" fmla="*/ 0 w 216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29" name="AutoShape 219"/>
              <p:cNvSpPr>
                <a:spLocks noChangeArrowheads="1"/>
              </p:cNvSpPr>
              <p:nvPr/>
            </p:nvSpPr>
            <p:spPr bwMode="auto">
              <a:xfrm>
                <a:off x="2108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0" name="AutoShape 220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43" cy="83"/>
              </a:xfrm>
              <a:custGeom>
                <a:avLst/>
                <a:gdLst>
                  <a:gd name="T0" fmla="*/ 0 w 215"/>
                  <a:gd name="T1" fmla="*/ 0 h 372"/>
                  <a:gd name="T2" fmla="*/ 0 w 215"/>
                  <a:gd name="T3" fmla="*/ 0 h 372"/>
                  <a:gd name="T4" fmla="*/ 0 w 215"/>
                  <a:gd name="T5" fmla="*/ 0 h 372"/>
                  <a:gd name="T6" fmla="*/ 0 w 215"/>
                  <a:gd name="T7" fmla="*/ 0 h 372"/>
                  <a:gd name="T8" fmla="*/ 0 w 215"/>
                  <a:gd name="T9" fmla="*/ 0 h 372"/>
                  <a:gd name="T10" fmla="*/ 0 w 215"/>
                  <a:gd name="T11" fmla="*/ 0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0 h 372"/>
                  <a:gd name="T18" fmla="*/ 0 w 215"/>
                  <a:gd name="T19" fmla="*/ 0 h 372"/>
                  <a:gd name="T20" fmla="*/ 0 w 215"/>
                  <a:gd name="T21" fmla="*/ 0 h 372"/>
                  <a:gd name="T22" fmla="*/ 0 w 215"/>
                  <a:gd name="T23" fmla="*/ 0 h 372"/>
                  <a:gd name="T24" fmla="*/ 0 w 215"/>
                  <a:gd name="T25" fmla="*/ 0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1" name="AutoShape 221"/>
              <p:cNvSpPr>
                <a:spLocks noChangeArrowheads="1"/>
              </p:cNvSpPr>
              <p:nvPr/>
            </p:nvSpPr>
            <p:spPr bwMode="auto">
              <a:xfrm>
                <a:off x="2057" y="2917"/>
                <a:ext cx="3" cy="83"/>
              </a:xfrm>
              <a:custGeom>
                <a:avLst/>
                <a:gdLst>
                  <a:gd name="T0" fmla="*/ 0 w 29"/>
                  <a:gd name="T1" fmla="*/ 0 h 372"/>
                  <a:gd name="T2" fmla="*/ 0 w 29"/>
                  <a:gd name="T3" fmla="*/ 0 h 372"/>
                  <a:gd name="T4" fmla="*/ 0 w 29"/>
                  <a:gd name="T5" fmla="*/ 0 h 372"/>
                  <a:gd name="T6" fmla="*/ 0 w 29"/>
                  <a:gd name="T7" fmla="*/ 0 h 372"/>
                  <a:gd name="T8" fmla="*/ 0 w 29"/>
                  <a:gd name="T9" fmla="*/ 0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2" name="Rectangle 222"/>
              <p:cNvSpPr>
                <a:spLocks noChangeArrowheads="1"/>
              </p:cNvSpPr>
              <p:nvPr/>
            </p:nvSpPr>
            <p:spPr bwMode="auto">
              <a:xfrm>
                <a:off x="2214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3" name="Rectangle 223"/>
              <p:cNvSpPr>
                <a:spLocks noChangeArrowheads="1"/>
              </p:cNvSpPr>
              <p:nvPr/>
            </p:nvSpPr>
            <p:spPr bwMode="auto">
              <a:xfrm>
                <a:off x="2268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4" name="Rectangle 224"/>
              <p:cNvSpPr>
                <a:spLocks noChangeArrowheads="1"/>
              </p:cNvSpPr>
              <p:nvPr/>
            </p:nvSpPr>
            <p:spPr bwMode="auto">
              <a:xfrm>
                <a:off x="2325" y="2852"/>
                <a:ext cx="31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5" name="Rectangle 225"/>
              <p:cNvSpPr>
                <a:spLocks noChangeArrowheads="1"/>
              </p:cNvSpPr>
              <p:nvPr/>
            </p:nvSpPr>
            <p:spPr bwMode="auto">
              <a:xfrm>
                <a:off x="2163" y="2852"/>
                <a:ext cx="36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6" name="Rectangle 226"/>
              <p:cNvSpPr>
                <a:spLocks noChangeArrowheads="1"/>
              </p:cNvSpPr>
              <p:nvPr/>
            </p:nvSpPr>
            <p:spPr bwMode="auto">
              <a:xfrm>
                <a:off x="2108" y="2852"/>
                <a:ext cx="39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7" name="Rectangle 227"/>
              <p:cNvSpPr>
                <a:spLocks noChangeArrowheads="1"/>
              </p:cNvSpPr>
              <p:nvPr/>
            </p:nvSpPr>
            <p:spPr bwMode="auto">
              <a:xfrm>
                <a:off x="2057" y="2852"/>
                <a:ext cx="43" cy="2"/>
              </a:xfrm>
              <a:prstGeom prst="rect">
                <a:avLst/>
              </a:prstGeom>
              <a:solidFill>
                <a:srgbClr val="FFE5B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  <p:sp>
            <p:nvSpPr>
              <p:cNvPr id="438" name="AutoShape 228"/>
              <p:cNvSpPr>
                <a:spLocks noChangeArrowheads="1"/>
              </p:cNvSpPr>
              <p:nvPr/>
            </p:nvSpPr>
            <p:spPr bwMode="auto">
              <a:xfrm>
                <a:off x="2151" y="2813"/>
                <a:ext cx="7" cy="11"/>
              </a:xfrm>
              <a:custGeom>
                <a:avLst/>
                <a:gdLst>
                  <a:gd name="T0" fmla="*/ 0 w 37"/>
                  <a:gd name="T1" fmla="*/ 0 h 38"/>
                  <a:gd name="T2" fmla="*/ 0 w 37"/>
                  <a:gd name="T3" fmla="*/ 0 h 38"/>
                  <a:gd name="T4" fmla="*/ 0 w 37"/>
                  <a:gd name="T5" fmla="*/ 0 h 38"/>
                  <a:gd name="T6" fmla="*/ 0 w 37"/>
                  <a:gd name="T7" fmla="*/ 0 h 38"/>
                  <a:gd name="T8" fmla="*/ 0 w 37"/>
                  <a:gd name="T9" fmla="*/ 0 h 38"/>
                  <a:gd name="T10" fmla="*/ 0 w 37"/>
                  <a:gd name="T11" fmla="*/ 0 h 38"/>
                  <a:gd name="T12" fmla="*/ 0 w 37"/>
                  <a:gd name="T13" fmla="*/ 0 h 38"/>
                  <a:gd name="T14" fmla="*/ 0 w 37"/>
                  <a:gd name="T15" fmla="*/ 0 h 38"/>
                  <a:gd name="T16" fmla="*/ 0 w 37"/>
                  <a:gd name="T17" fmla="*/ 0 h 38"/>
                  <a:gd name="T18" fmla="*/ 0 w 37"/>
                  <a:gd name="T19" fmla="*/ 0 h 38"/>
                  <a:gd name="T20" fmla="*/ 0 w 37"/>
                  <a:gd name="T21" fmla="*/ 0 h 38"/>
                  <a:gd name="T22" fmla="*/ 0 w 37"/>
                  <a:gd name="T23" fmla="*/ 0 h 38"/>
                  <a:gd name="T24" fmla="*/ 0 w 37"/>
                  <a:gd name="T25" fmla="*/ 0 h 38"/>
                  <a:gd name="T26" fmla="*/ 0 w 37"/>
                  <a:gd name="T27" fmla="*/ 0 h 38"/>
                  <a:gd name="T28" fmla="*/ 0 w 37"/>
                  <a:gd name="T29" fmla="*/ 0 h 38"/>
                  <a:gd name="T30" fmla="*/ 0 w 37"/>
                  <a:gd name="T31" fmla="*/ 0 h 38"/>
                  <a:gd name="T32" fmla="*/ 0 w 37"/>
                  <a:gd name="T33" fmla="*/ 0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lIns="263220" tIns="131615" rIns="263220" bIns="131615" anchor="ctr"/>
              <a:lstStyle/>
              <a:p>
                <a:pPr algn="ctr" defTabSz="1293019">
                  <a:lnSpc>
                    <a:spcPct val="62000"/>
                  </a:lnSpc>
                  <a:spcBef>
                    <a:spcPct val="50000"/>
                  </a:spcBef>
                  <a:buClr>
                    <a:srgbClr val="000000"/>
                  </a:buClr>
                  <a:buSzPct val="100000"/>
                  <a:defRPr/>
                </a:pPr>
                <a:endParaRPr lang="ru-RU" sz="1050">
                  <a:solidFill>
                    <a:schemeClr val="bg1"/>
                  </a:solidFill>
                  <a:effectLst>
                    <a:outerShdw blurRad="38100" dist="38100" dir="2700000" algn="tl">
                      <a:srgbClr val="C0C0C0"/>
                    </a:outerShdw>
                  </a:effectLst>
                  <a:latin typeface="Arial" charset="0"/>
                  <a:cs typeface="Arial" charset="0"/>
                </a:endParaRPr>
              </a:p>
            </p:txBody>
          </p:sp>
        </p:grpSp>
      </p:grpSp>
      <p:sp>
        <p:nvSpPr>
          <p:cNvPr id="4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446" name="Рисунок 44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447" name="Рисунок 4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450" name="Прямоугольник 44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2" name="Группа 4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2" name="Прямоугольник 4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5" name="Прямая соединительная линия 4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4" name="Скругленный прямоугольник 4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6" name="Прямоугольник 4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5341134" y="4205300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  <a:endParaRPr lang="ru-RU" altLang="ru-RU" sz="135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9503" name="Группа 111"/>
          <p:cNvGrpSpPr>
            <a:grpSpLocks/>
          </p:cNvGrpSpPr>
          <p:nvPr/>
        </p:nvGrpSpPr>
        <p:grpSpPr bwMode="auto">
          <a:xfrm>
            <a:off x="6238928" y="3837356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6493722" y="4292175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7159282" y="4130250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6592160" y="391444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7033075" y="39144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6" name="TextBox 525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05046141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2"/>
            <a:ext cx="9144000" cy="6409508"/>
            <a:chOff x="0" y="1316832"/>
            <a:chExt cx="9144000" cy="4683919"/>
          </a:xfrm>
        </p:grpSpPr>
        <p:pic>
          <p:nvPicPr>
            <p:cNvPr id="20482" name="Picture 2" descr="G:\луга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6832"/>
              <a:ext cx="9144000" cy="46839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0512" name="Прямоугольник 1982"/>
            <p:cNvSpPr>
              <a:spLocks noChangeArrowheads="1"/>
            </p:cNvSpPr>
            <p:nvPr/>
          </p:nvSpPr>
          <p:spPr bwMode="auto">
            <a:xfrm>
              <a:off x="4057592" y="4069556"/>
              <a:ext cx="457318" cy="2486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0456" tIns="20228" rIns="40456" bIns="20228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ru-RU" altLang="ru-RU" sz="1350" b="1">
                  <a:latin typeface="Times New Roman" panose="02020603050405020304" pitchFamily="18" charset="0"/>
                  <a:cs typeface="Times New Roman" panose="02020603050405020304" pitchFamily="18" charset="0"/>
                </a:rPr>
                <a:t>Луга</a:t>
              </a:r>
            </a:p>
          </p:txBody>
        </p:sp>
        <p:grpSp>
          <p:nvGrpSpPr>
            <p:cNvPr id="20529" name="Group 316"/>
            <p:cNvGrpSpPr>
              <a:grpSpLocks/>
            </p:cNvGrpSpPr>
            <p:nvPr/>
          </p:nvGrpSpPr>
          <p:grpSpPr bwMode="auto">
            <a:xfrm>
              <a:off x="2612231" y="4270772"/>
              <a:ext cx="163116" cy="127397"/>
              <a:chOff x="4727" y="2506"/>
              <a:chExt cx="706" cy="1172"/>
            </a:xfrm>
          </p:grpSpPr>
          <p:sp>
            <p:nvSpPr>
              <p:cNvPr id="216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7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7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0" name="Group 316"/>
            <p:cNvGrpSpPr>
              <a:grpSpLocks/>
            </p:cNvGrpSpPr>
            <p:nvPr/>
          </p:nvGrpSpPr>
          <p:grpSpPr bwMode="auto">
            <a:xfrm>
              <a:off x="2726531" y="4385072"/>
              <a:ext cx="163116" cy="127397"/>
              <a:chOff x="4727" y="2506"/>
              <a:chExt cx="706" cy="1172"/>
            </a:xfrm>
          </p:grpSpPr>
          <p:sp>
            <p:nvSpPr>
              <p:cNvPr id="215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6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6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1" name="Group 316"/>
            <p:cNvGrpSpPr>
              <a:grpSpLocks/>
            </p:cNvGrpSpPr>
            <p:nvPr/>
          </p:nvGrpSpPr>
          <p:grpSpPr bwMode="auto">
            <a:xfrm>
              <a:off x="3419475" y="2842022"/>
              <a:ext cx="163116" cy="127397"/>
              <a:chOff x="4727" y="2506"/>
              <a:chExt cx="706" cy="1172"/>
            </a:xfrm>
          </p:grpSpPr>
          <p:sp>
            <p:nvSpPr>
              <p:cNvPr id="214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5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5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2" name="Group 316"/>
            <p:cNvGrpSpPr>
              <a:grpSpLocks/>
            </p:cNvGrpSpPr>
            <p:nvPr/>
          </p:nvGrpSpPr>
          <p:grpSpPr bwMode="auto">
            <a:xfrm>
              <a:off x="5048250" y="4249341"/>
              <a:ext cx="163116" cy="127397"/>
              <a:chOff x="4727" y="2506"/>
              <a:chExt cx="706" cy="1172"/>
            </a:xfrm>
          </p:grpSpPr>
          <p:sp>
            <p:nvSpPr>
              <p:cNvPr id="214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3" name="Group 316"/>
            <p:cNvGrpSpPr>
              <a:grpSpLocks/>
            </p:cNvGrpSpPr>
            <p:nvPr/>
          </p:nvGrpSpPr>
          <p:grpSpPr bwMode="auto">
            <a:xfrm>
              <a:off x="3183731" y="4249341"/>
              <a:ext cx="163116" cy="127397"/>
              <a:chOff x="4727" y="2506"/>
              <a:chExt cx="706" cy="1172"/>
            </a:xfrm>
          </p:grpSpPr>
          <p:sp>
            <p:nvSpPr>
              <p:cNvPr id="213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4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4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4" name="Group 316"/>
            <p:cNvGrpSpPr>
              <a:grpSpLocks/>
            </p:cNvGrpSpPr>
            <p:nvPr/>
          </p:nvGrpSpPr>
          <p:grpSpPr bwMode="auto">
            <a:xfrm>
              <a:off x="3248025" y="3434953"/>
              <a:ext cx="163116" cy="127397"/>
              <a:chOff x="4727" y="2506"/>
              <a:chExt cx="706" cy="1172"/>
            </a:xfrm>
          </p:grpSpPr>
          <p:sp>
            <p:nvSpPr>
              <p:cNvPr id="212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3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3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5" name="Group 316"/>
            <p:cNvGrpSpPr>
              <a:grpSpLocks/>
            </p:cNvGrpSpPr>
            <p:nvPr/>
          </p:nvGrpSpPr>
          <p:grpSpPr bwMode="auto">
            <a:xfrm>
              <a:off x="3705225" y="2934891"/>
              <a:ext cx="163116" cy="127397"/>
              <a:chOff x="4727" y="2506"/>
              <a:chExt cx="706" cy="1172"/>
            </a:xfrm>
          </p:grpSpPr>
          <p:sp>
            <p:nvSpPr>
              <p:cNvPr id="211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2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2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6" name="Group 316"/>
            <p:cNvGrpSpPr>
              <a:grpSpLocks/>
            </p:cNvGrpSpPr>
            <p:nvPr/>
          </p:nvGrpSpPr>
          <p:grpSpPr bwMode="auto">
            <a:xfrm>
              <a:off x="3712369" y="3320653"/>
              <a:ext cx="163116" cy="127397"/>
              <a:chOff x="4727" y="2506"/>
              <a:chExt cx="706" cy="1172"/>
            </a:xfrm>
          </p:grpSpPr>
          <p:sp>
            <p:nvSpPr>
              <p:cNvPr id="211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1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7" name="Group 316"/>
            <p:cNvGrpSpPr>
              <a:grpSpLocks/>
            </p:cNvGrpSpPr>
            <p:nvPr/>
          </p:nvGrpSpPr>
          <p:grpSpPr bwMode="auto">
            <a:xfrm>
              <a:off x="3733800" y="4992291"/>
              <a:ext cx="163116" cy="127397"/>
              <a:chOff x="4727" y="2506"/>
              <a:chExt cx="706" cy="1172"/>
            </a:xfrm>
          </p:grpSpPr>
          <p:sp>
            <p:nvSpPr>
              <p:cNvPr id="210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1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8" name="Group 316"/>
            <p:cNvGrpSpPr>
              <a:grpSpLocks/>
            </p:cNvGrpSpPr>
            <p:nvPr/>
          </p:nvGrpSpPr>
          <p:grpSpPr bwMode="auto">
            <a:xfrm>
              <a:off x="4562475" y="3870722"/>
              <a:ext cx="163116" cy="127397"/>
              <a:chOff x="4727" y="2506"/>
              <a:chExt cx="706" cy="1172"/>
            </a:xfrm>
          </p:grpSpPr>
          <p:sp>
            <p:nvSpPr>
              <p:cNvPr id="209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10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10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39" name="Group 316"/>
            <p:cNvGrpSpPr>
              <a:grpSpLocks/>
            </p:cNvGrpSpPr>
            <p:nvPr/>
          </p:nvGrpSpPr>
          <p:grpSpPr bwMode="auto">
            <a:xfrm>
              <a:off x="3848100" y="4456510"/>
              <a:ext cx="163116" cy="127397"/>
              <a:chOff x="4727" y="2506"/>
              <a:chExt cx="706" cy="1172"/>
            </a:xfrm>
          </p:grpSpPr>
          <p:sp>
            <p:nvSpPr>
              <p:cNvPr id="208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9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9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0" name="Group 316"/>
            <p:cNvGrpSpPr>
              <a:grpSpLocks/>
            </p:cNvGrpSpPr>
            <p:nvPr/>
          </p:nvGrpSpPr>
          <p:grpSpPr bwMode="auto">
            <a:xfrm>
              <a:off x="4126706" y="3470672"/>
              <a:ext cx="163116" cy="127397"/>
              <a:chOff x="4727" y="2506"/>
              <a:chExt cx="706" cy="1172"/>
            </a:xfrm>
          </p:grpSpPr>
          <p:sp>
            <p:nvSpPr>
              <p:cNvPr id="207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8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8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1" name="Group 316"/>
            <p:cNvGrpSpPr>
              <a:grpSpLocks/>
            </p:cNvGrpSpPr>
            <p:nvPr/>
          </p:nvGrpSpPr>
          <p:grpSpPr bwMode="auto">
            <a:xfrm>
              <a:off x="5219700" y="3256360"/>
              <a:ext cx="163116" cy="127397"/>
              <a:chOff x="4727" y="2506"/>
              <a:chExt cx="706" cy="1172"/>
            </a:xfrm>
          </p:grpSpPr>
          <p:sp>
            <p:nvSpPr>
              <p:cNvPr id="207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2" name="Group 316"/>
            <p:cNvGrpSpPr>
              <a:grpSpLocks/>
            </p:cNvGrpSpPr>
            <p:nvPr/>
          </p:nvGrpSpPr>
          <p:grpSpPr bwMode="auto">
            <a:xfrm>
              <a:off x="4391025" y="2749153"/>
              <a:ext cx="163116" cy="127397"/>
              <a:chOff x="4727" y="2506"/>
              <a:chExt cx="706" cy="1172"/>
            </a:xfrm>
          </p:grpSpPr>
          <p:sp>
            <p:nvSpPr>
              <p:cNvPr id="206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7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7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3" name="Group 316"/>
            <p:cNvGrpSpPr>
              <a:grpSpLocks/>
            </p:cNvGrpSpPr>
            <p:nvPr/>
          </p:nvGrpSpPr>
          <p:grpSpPr bwMode="auto">
            <a:xfrm>
              <a:off x="4541044" y="2513410"/>
              <a:ext cx="163116" cy="127397"/>
              <a:chOff x="4727" y="2506"/>
              <a:chExt cx="706" cy="1172"/>
            </a:xfrm>
          </p:grpSpPr>
          <p:sp>
            <p:nvSpPr>
              <p:cNvPr id="2055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5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5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5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5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6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7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57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7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8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59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0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0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0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1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062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2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063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0544" name="Группа 629"/>
            <p:cNvGrpSpPr>
              <a:grpSpLocks/>
            </p:cNvGrpSpPr>
            <p:nvPr/>
          </p:nvGrpSpPr>
          <p:grpSpPr bwMode="auto">
            <a:xfrm>
              <a:off x="4217194" y="3108721"/>
              <a:ext cx="250031" cy="286339"/>
              <a:chOff x="142483" y="3760967"/>
              <a:chExt cx="346075" cy="547910"/>
            </a:xfrm>
          </p:grpSpPr>
          <p:sp>
            <p:nvSpPr>
              <p:cNvPr id="1485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486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48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0545" name="Группа 119"/>
            <p:cNvGrpSpPr>
              <a:grpSpLocks/>
            </p:cNvGrpSpPr>
            <p:nvPr/>
          </p:nvGrpSpPr>
          <p:grpSpPr bwMode="auto">
            <a:xfrm>
              <a:off x="4748212" y="1654969"/>
              <a:ext cx="176213" cy="141685"/>
              <a:chOff x="214313" y="8958263"/>
              <a:chExt cx="642937" cy="500062"/>
            </a:xfrm>
          </p:grpSpPr>
          <p:sp>
            <p:nvSpPr>
              <p:cNvPr id="148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49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0549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0550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0551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31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320" name="Рисунок 131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321" name="Рисунок 132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324" name="Прямоугольник 1323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0520" name="Группа 126"/>
          <p:cNvGrpSpPr>
            <a:grpSpLocks/>
          </p:cNvGrpSpPr>
          <p:nvPr/>
        </p:nvGrpSpPr>
        <p:grpSpPr bwMode="auto">
          <a:xfrm>
            <a:off x="4237134" y="4797605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4469306" y="5273855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5039615" y="5097642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4530668" y="489006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4971584" y="489006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37" name="TextBox 1436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15672516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8"/>
            <a:ext cx="9144000" cy="6380141"/>
            <a:chOff x="0" y="1318023"/>
            <a:chExt cx="9144000" cy="4682728"/>
          </a:xfrm>
        </p:grpSpPr>
        <p:pic>
          <p:nvPicPr>
            <p:cNvPr id="22530" name="Picture 2" descr="G:\подпор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8023"/>
              <a:ext cx="9144000" cy="4682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2577" name="Группа 629"/>
            <p:cNvGrpSpPr>
              <a:grpSpLocks/>
            </p:cNvGrpSpPr>
            <p:nvPr/>
          </p:nvGrpSpPr>
          <p:grpSpPr bwMode="auto">
            <a:xfrm>
              <a:off x="4795838" y="4851796"/>
              <a:ext cx="250031" cy="286339"/>
              <a:chOff x="142483" y="3760967"/>
              <a:chExt cx="346075" cy="547910"/>
            </a:xfrm>
          </p:grpSpPr>
          <p:sp>
            <p:nvSpPr>
              <p:cNvPr id="126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7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2578" name="Group 316"/>
            <p:cNvGrpSpPr>
              <a:grpSpLocks/>
            </p:cNvGrpSpPr>
            <p:nvPr/>
          </p:nvGrpSpPr>
          <p:grpSpPr bwMode="auto">
            <a:xfrm>
              <a:off x="2083594" y="3006328"/>
              <a:ext cx="163116" cy="127397"/>
              <a:chOff x="4727" y="2506"/>
              <a:chExt cx="706" cy="1172"/>
            </a:xfrm>
          </p:grpSpPr>
          <p:sp>
            <p:nvSpPr>
              <p:cNvPr id="2392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3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3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3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4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4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4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5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6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7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8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8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8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9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400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400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79" name="Group 316"/>
            <p:cNvGrpSpPr>
              <a:grpSpLocks/>
            </p:cNvGrpSpPr>
            <p:nvPr/>
          </p:nvGrpSpPr>
          <p:grpSpPr bwMode="auto">
            <a:xfrm>
              <a:off x="2462213" y="2992041"/>
              <a:ext cx="163116" cy="127397"/>
              <a:chOff x="4727" y="2506"/>
              <a:chExt cx="706" cy="1172"/>
            </a:xfrm>
          </p:grpSpPr>
          <p:sp>
            <p:nvSpPr>
              <p:cNvPr id="2385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5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5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6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6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7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7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8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9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0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0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1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92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92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0" name="Group 316"/>
            <p:cNvGrpSpPr>
              <a:grpSpLocks/>
            </p:cNvGrpSpPr>
            <p:nvPr/>
          </p:nvGrpSpPr>
          <p:grpSpPr bwMode="auto">
            <a:xfrm>
              <a:off x="2905125" y="2920603"/>
              <a:ext cx="163116" cy="127397"/>
              <a:chOff x="4727" y="2506"/>
              <a:chExt cx="706" cy="1172"/>
            </a:xfrm>
          </p:grpSpPr>
          <p:sp>
            <p:nvSpPr>
              <p:cNvPr id="237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8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8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1" name="Group 316"/>
            <p:cNvGrpSpPr>
              <a:grpSpLocks/>
            </p:cNvGrpSpPr>
            <p:nvPr/>
          </p:nvGrpSpPr>
          <p:grpSpPr bwMode="auto">
            <a:xfrm>
              <a:off x="2176463" y="3313510"/>
              <a:ext cx="163116" cy="127397"/>
              <a:chOff x="4727" y="2506"/>
              <a:chExt cx="706" cy="1172"/>
            </a:xfrm>
          </p:grpSpPr>
          <p:sp>
            <p:nvSpPr>
              <p:cNvPr id="236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7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7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2" name="Group 316"/>
            <p:cNvGrpSpPr>
              <a:grpSpLocks/>
            </p:cNvGrpSpPr>
            <p:nvPr/>
          </p:nvGrpSpPr>
          <p:grpSpPr bwMode="auto">
            <a:xfrm>
              <a:off x="2626519" y="3342085"/>
              <a:ext cx="163116" cy="127397"/>
              <a:chOff x="4727" y="2506"/>
              <a:chExt cx="706" cy="1172"/>
            </a:xfrm>
          </p:grpSpPr>
          <p:sp>
            <p:nvSpPr>
              <p:cNvPr id="2361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2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3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3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3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4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5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6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7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8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8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9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3" name="Group 316"/>
            <p:cNvGrpSpPr>
              <a:grpSpLocks/>
            </p:cNvGrpSpPr>
            <p:nvPr/>
          </p:nvGrpSpPr>
          <p:grpSpPr bwMode="auto">
            <a:xfrm>
              <a:off x="2997994" y="3192066"/>
              <a:ext cx="163116" cy="127397"/>
              <a:chOff x="4727" y="2506"/>
              <a:chExt cx="706" cy="1172"/>
            </a:xfrm>
          </p:grpSpPr>
          <p:sp>
            <p:nvSpPr>
              <p:cNvPr id="2353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4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4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4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5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5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5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6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7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8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9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9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9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0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61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61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4" name="Group 316"/>
            <p:cNvGrpSpPr>
              <a:grpSpLocks/>
            </p:cNvGrpSpPr>
            <p:nvPr/>
          </p:nvGrpSpPr>
          <p:grpSpPr bwMode="auto">
            <a:xfrm>
              <a:off x="2983706" y="3670697"/>
              <a:ext cx="163116" cy="127397"/>
              <a:chOff x="4727" y="2506"/>
              <a:chExt cx="706" cy="1172"/>
            </a:xfrm>
          </p:grpSpPr>
          <p:sp>
            <p:nvSpPr>
              <p:cNvPr id="2346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6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6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7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7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8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8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9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0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1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1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2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53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53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5" name="Group 316"/>
            <p:cNvGrpSpPr>
              <a:grpSpLocks/>
            </p:cNvGrpSpPr>
            <p:nvPr/>
          </p:nvGrpSpPr>
          <p:grpSpPr bwMode="auto">
            <a:xfrm>
              <a:off x="3276600" y="3549253"/>
              <a:ext cx="163116" cy="127397"/>
              <a:chOff x="4727" y="2506"/>
              <a:chExt cx="706" cy="1172"/>
            </a:xfrm>
          </p:grpSpPr>
          <p:sp>
            <p:nvSpPr>
              <p:cNvPr id="2338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8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8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9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0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0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0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1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2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3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3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4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45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5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46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6" name="Group 316"/>
            <p:cNvGrpSpPr>
              <a:grpSpLocks/>
            </p:cNvGrpSpPr>
            <p:nvPr/>
          </p:nvGrpSpPr>
          <p:grpSpPr bwMode="auto">
            <a:xfrm>
              <a:off x="2962275" y="3906441"/>
              <a:ext cx="163116" cy="127397"/>
              <a:chOff x="4727" y="2506"/>
              <a:chExt cx="706" cy="1172"/>
            </a:xfrm>
          </p:grpSpPr>
          <p:sp>
            <p:nvSpPr>
              <p:cNvPr id="2330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0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0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1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2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2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2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3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4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5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5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5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6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37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7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8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7" name="Group 316"/>
            <p:cNvGrpSpPr>
              <a:grpSpLocks/>
            </p:cNvGrpSpPr>
            <p:nvPr/>
          </p:nvGrpSpPr>
          <p:grpSpPr bwMode="auto">
            <a:xfrm>
              <a:off x="3576638" y="3734991"/>
              <a:ext cx="163116" cy="127397"/>
              <a:chOff x="4727" y="2506"/>
              <a:chExt cx="706" cy="1172"/>
            </a:xfrm>
          </p:grpSpPr>
          <p:sp>
            <p:nvSpPr>
              <p:cNvPr id="2322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3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4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4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4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5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6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7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8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9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9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30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8" name="Group 316"/>
            <p:cNvGrpSpPr>
              <a:grpSpLocks/>
            </p:cNvGrpSpPr>
            <p:nvPr/>
          </p:nvGrpSpPr>
          <p:grpSpPr bwMode="auto">
            <a:xfrm>
              <a:off x="3598069" y="3985022"/>
              <a:ext cx="163116" cy="127397"/>
              <a:chOff x="4727" y="2506"/>
              <a:chExt cx="706" cy="1172"/>
            </a:xfrm>
          </p:grpSpPr>
          <p:sp>
            <p:nvSpPr>
              <p:cNvPr id="2314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5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5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5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6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6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6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7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8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9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0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0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0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1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22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22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89" name="Group 316"/>
            <p:cNvGrpSpPr>
              <a:grpSpLocks/>
            </p:cNvGrpSpPr>
            <p:nvPr/>
          </p:nvGrpSpPr>
          <p:grpSpPr bwMode="auto">
            <a:xfrm>
              <a:off x="3219450" y="4313635"/>
              <a:ext cx="163116" cy="127397"/>
              <a:chOff x="4727" y="2506"/>
              <a:chExt cx="706" cy="1172"/>
            </a:xfrm>
          </p:grpSpPr>
          <p:sp>
            <p:nvSpPr>
              <p:cNvPr id="2307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7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7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8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8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9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9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0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1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2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2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3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14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14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0" name="Group 316"/>
            <p:cNvGrpSpPr>
              <a:grpSpLocks/>
            </p:cNvGrpSpPr>
            <p:nvPr/>
          </p:nvGrpSpPr>
          <p:grpSpPr bwMode="auto">
            <a:xfrm>
              <a:off x="4262438" y="4685110"/>
              <a:ext cx="163116" cy="127397"/>
              <a:chOff x="4727" y="2506"/>
              <a:chExt cx="706" cy="1172"/>
            </a:xfrm>
          </p:grpSpPr>
          <p:sp>
            <p:nvSpPr>
              <p:cNvPr id="229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30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30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1" name="Group 316"/>
            <p:cNvGrpSpPr>
              <a:grpSpLocks/>
            </p:cNvGrpSpPr>
            <p:nvPr/>
          </p:nvGrpSpPr>
          <p:grpSpPr bwMode="auto">
            <a:xfrm>
              <a:off x="4776788" y="4592241"/>
              <a:ext cx="163116" cy="127397"/>
              <a:chOff x="4727" y="2506"/>
              <a:chExt cx="706" cy="1172"/>
            </a:xfrm>
          </p:grpSpPr>
          <p:sp>
            <p:nvSpPr>
              <p:cNvPr id="229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2" name="Group 316"/>
            <p:cNvGrpSpPr>
              <a:grpSpLocks/>
            </p:cNvGrpSpPr>
            <p:nvPr/>
          </p:nvGrpSpPr>
          <p:grpSpPr bwMode="auto">
            <a:xfrm>
              <a:off x="4541044" y="4342210"/>
              <a:ext cx="163116" cy="127397"/>
              <a:chOff x="4727" y="2506"/>
              <a:chExt cx="706" cy="1172"/>
            </a:xfrm>
          </p:grpSpPr>
          <p:sp>
            <p:nvSpPr>
              <p:cNvPr id="228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9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9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3" name="Group 316"/>
            <p:cNvGrpSpPr>
              <a:grpSpLocks/>
            </p:cNvGrpSpPr>
            <p:nvPr/>
          </p:nvGrpSpPr>
          <p:grpSpPr bwMode="auto">
            <a:xfrm>
              <a:off x="4462463" y="4927997"/>
              <a:ext cx="163116" cy="127397"/>
              <a:chOff x="4727" y="2506"/>
              <a:chExt cx="706" cy="1172"/>
            </a:xfrm>
          </p:grpSpPr>
          <p:sp>
            <p:nvSpPr>
              <p:cNvPr id="227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8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8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4" name="Group 316"/>
            <p:cNvGrpSpPr>
              <a:grpSpLocks/>
            </p:cNvGrpSpPr>
            <p:nvPr/>
          </p:nvGrpSpPr>
          <p:grpSpPr bwMode="auto">
            <a:xfrm>
              <a:off x="4541044" y="4620816"/>
              <a:ext cx="163116" cy="127397"/>
              <a:chOff x="4727" y="2506"/>
              <a:chExt cx="706" cy="1172"/>
            </a:xfrm>
          </p:grpSpPr>
          <p:sp>
            <p:nvSpPr>
              <p:cNvPr id="226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7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7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5" name="Group 316"/>
            <p:cNvGrpSpPr>
              <a:grpSpLocks/>
            </p:cNvGrpSpPr>
            <p:nvPr/>
          </p:nvGrpSpPr>
          <p:grpSpPr bwMode="auto">
            <a:xfrm>
              <a:off x="5141119" y="4963716"/>
              <a:ext cx="163116" cy="127397"/>
              <a:chOff x="4727" y="2506"/>
              <a:chExt cx="706" cy="1172"/>
            </a:xfrm>
          </p:grpSpPr>
          <p:sp>
            <p:nvSpPr>
              <p:cNvPr id="226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26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26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2596" name="Группа 119"/>
            <p:cNvGrpSpPr>
              <a:grpSpLocks/>
            </p:cNvGrpSpPr>
            <p:nvPr/>
          </p:nvGrpSpPr>
          <p:grpSpPr bwMode="auto">
            <a:xfrm>
              <a:off x="4691062" y="5041107"/>
              <a:ext cx="176213" cy="141685"/>
              <a:chOff x="214313" y="8958263"/>
              <a:chExt cx="642937" cy="500062"/>
            </a:xfrm>
          </p:grpSpPr>
          <p:sp>
            <p:nvSpPr>
              <p:cNvPr id="1553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554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260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260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260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556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557" name="Рисунок 155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558" name="Рисунок 155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561" name="Прямоугольник 156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6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3" name="Группа 156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3" name="Прямоугольник 157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6" name="Прямая соединительная линия 157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5" name="Скругленный прямоугольник 156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7" name="Прямоугольник 156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8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8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8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7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7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7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2568" name="Группа 71"/>
          <p:cNvGrpSpPr>
            <a:grpSpLocks/>
          </p:cNvGrpSpPr>
          <p:nvPr/>
        </p:nvGrpSpPr>
        <p:grpSpPr bwMode="auto">
          <a:xfrm>
            <a:off x="2307567" y="188449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2574267" y="234169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3152911" y="217263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2622043" y="198143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3062958" y="198143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22560" name="Прямоугольник 1982"/>
          <p:cNvSpPr>
            <a:spLocks noChangeArrowheads="1"/>
          </p:cNvSpPr>
          <p:nvPr/>
        </p:nvSpPr>
        <p:spPr bwMode="auto">
          <a:xfrm>
            <a:off x="1263742" y="225978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sp>
        <p:nvSpPr>
          <p:cNvPr id="1674" name="TextBox 1673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18286739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0162"/>
            <a:chExt cx="9144000" cy="4700588"/>
          </a:xfrm>
        </p:grpSpPr>
        <p:pic>
          <p:nvPicPr>
            <p:cNvPr id="24578" name="Picture 2" descr="G:\приоз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0162"/>
              <a:ext cx="9144000" cy="47005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608" name="Прямоугольник 1982"/>
            <p:cNvSpPr>
              <a:spLocks noChangeArrowheads="1"/>
            </p:cNvSpPr>
            <p:nvPr/>
          </p:nvSpPr>
          <p:spPr bwMode="auto">
            <a:xfrm>
              <a:off x="3640477" y="4043483"/>
              <a:ext cx="916867" cy="248600"/>
            </a:xfrm>
            <a:prstGeom prst="rect">
              <a:avLst/>
            </a:prstGeom>
            <a:solidFill>
              <a:srgbClr val="FFF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40456" tIns="20228" rIns="40456" bIns="20228">
              <a:spAutoFit/>
            </a:bodyPr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r>
                <a:rPr lang="ru-RU" altLang="ru-RU" sz="135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Приозерск</a:t>
              </a:r>
            </a:p>
          </p:txBody>
        </p:sp>
        <p:grpSp>
          <p:nvGrpSpPr>
            <p:cNvPr id="24625" name="Группа 119"/>
            <p:cNvGrpSpPr>
              <a:grpSpLocks/>
            </p:cNvGrpSpPr>
            <p:nvPr/>
          </p:nvGrpSpPr>
          <p:grpSpPr bwMode="auto">
            <a:xfrm>
              <a:off x="3719512" y="2355057"/>
              <a:ext cx="176213" cy="141685"/>
              <a:chOff x="214313" y="8958263"/>
              <a:chExt cx="642937" cy="500062"/>
            </a:xfrm>
          </p:grpSpPr>
          <p:sp>
            <p:nvSpPr>
              <p:cNvPr id="126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27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4633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4634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4635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4626" name="Группа 629"/>
            <p:cNvGrpSpPr>
              <a:grpSpLocks/>
            </p:cNvGrpSpPr>
            <p:nvPr/>
          </p:nvGrpSpPr>
          <p:grpSpPr bwMode="auto">
            <a:xfrm>
              <a:off x="3181351" y="2380059"/>
              <a:ext cx="250031" cy="286339"/>
              <a:chOff x="142483" y="3760967"/>
              <a:chExt cx="346075" cy="547910"/>
            </a:xfrm>
          </p:grpSpPr>
          <p:sp>
            <p:nvSpPr>
              <p:cNvPr id="132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3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</p:grpSp>
      <p:sp>
        <p:nvSpPr>
          <p:cNvPr id="13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37" name="Рисунок 13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38" name="Рисунок 13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40" name="Прямоугольник 13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2" name="Группа 14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2" name="Прямоугольник 15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5" name="Прямая соединительная линия 15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4" name="Скругленный прямоугольник 14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6" name="Прямоугольник 14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6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6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6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6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6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4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4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4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4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4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5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5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4616" name="Группа 146"/>
          <p:cNvGrpSpPr>
            <a:grpSpLocks/>
          </p:cNvGrpSpPr>
          <p:nvPr/>
        </p:nvGrpSpPr>
        <p:grpSpPr bwMode="auto">
          <a:xfrm>
            <a:off x="4566211" y="3983503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691227" y="4433559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411555" y="4275206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766405" y="405901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207320" y="405901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253" name="TextBox 25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5836594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32310"/>
            <a:chExt cx="9144000" cy="4668440"/>
          </a:xfrm>
        </p:grpSpPr>
        <p:pic>
          <p:nvPicPr>
            <p:cNvPr id="25602" name="Picture 2" descr="G:\сбор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32310"/>
              <a:ext cx="9144000" cy="466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5640" name="Группа 629"/>
            <p:cNvGrpSpPr>
              <a:grpSpLocks/>
            </p:cNvGrpSpPr>
            <p:nvPr/>
          </p:nvGrpSpPr>
          <p:grpSpPr bwMode="auto">
            <a:xfrm>
              <a:off x="2624138" y="1537096"/>
              <a:ext cx="250031" cy="286339"/>
              <a:chOff x="142483" y="3760967"/>
              <a:chExt cx="346075" cy="547910"/>
            </a:xfrm>
          </p:grpSpPr>
          <p:sp>
            <p:nvSpPr>
              <p:cNvPr id="119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0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1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1" name="Группа 629"/>
            <p:cNvGrpSpPr>
              <a:grpSpLocks/>
            </p:cNvGrpSpPr>
            <p:nvPr/>
          </p:nvGrpSpPr>
          <p:grpSpPr bwMode="auto">
            <a:xfrm>
              <a:off x="4288632" y="2315765"/>
              <a:ext cx="250031" cy="286339"/>
              <a:chOff x="142483" y="3760967"/>
              <a:chExt cx="346075" cy="547910"/>
            </a:xfrm>
          </p:grpSpPr>
          <p:sp>
            <p:nvSpPr>
              <p:cNvPr id="123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4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5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2" name="Группа 629"/>
            <p:cNvGrpSpPr>
              <a:grpSpLocks/>
            </p:cNvGrpSpPr>
            <p:nvPr/>
          </p:nvGrpSpPr>
          <p:grpSpPr bwMode="auto">
            <a:xfrm>
              <a:off x="3331369" y="5437584"/>
              <a:ext cx="250031" cy="286339"/>
              <a:chOff x="142483" y="3760967"/>
              <a:chExt cx="346075" cy="547910"/>
            </a:xfrm>
          </p:grpSpPr>
          <p:sp>
            <p:nvSpPr>
              <p:cNvPr id="127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9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3" name="Группа 629"/>
            <p:cNvGrpSpPr>
              <a:grpSpLocks/>
            </p:cNvGrpSpPr>
            <p:nvPr/>
          </p:nvGrpSpPr>
          <p:grpSpPr bwMode="auto">
            <a:xfrm>
              <a:off x="3881438" y="2908696"/>
              <a:ext cx="250031" cy="286339"/>
              <a:chOff x="142483" y="3760967"/>
              <a:chExt cx="346075" cy="547910"/>
            </a:xfrm>
          </p:grpSpPr>
          <p:sp>
            <p:nvSpPr>
              <p:cNvPr id="131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2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3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4" name="Группа 629"/>
            <p:cNvGrpSpPr>
              <a:grpSpLocks/>
            </p:cNvGrpSpPr>
            <p:nvPr/>
          </p:nvGrpSpPr>
          <p:grpSpPr bwMode="auto">
            <a:xfrm>
              <a:off x="3317082" y="2901552"/>
              <a:ext cx="250031" cy="286339"/>
              <a:chOff x="142483" y="3760967"/>
              <a:chExt cx="346075" cy="547910"/>
            </a:xfrm>
          </p:grpSpPr>
          <p:sp>
            <p:nvSpPr>
              <p:cNvPr id="135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6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37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5645" name="Группа 119"/>
            <p:cNvGrpSpPr>
              <a:grpSpLocks/>
            </p:cNvGrpSpPr>
            <p:nvPr/>
          </p:nvGrpSpPr>
          <p:grpSpPr bwMode="auto">
            <a:xfrm>
              <a:off x="3083719" y="3248025"/>
              <a:ext cx="176213" cy="141685"/>
              <a:chOff x="214313" y="8958263"/>
              <a:chExt cx="642937" cy="500062"/>
            </a:xfrm>
          </p:grpSpPr>
          <p:sp>
            <p:nvSpPr>
              <p:cNvPr id="13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4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5649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5650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5651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4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</a:t>
            </a:r>
            <a:r>
              <a:rPr lang="ru-RU" sz="1050"/>
              <a:t>НА </a:t>
            </a:r>
            <a:r>
              <a:rPr lang="ru-RU" sz="1050" smtClean="0"/>
              <a:t>26.12.2020</a:t>
            </a:r>
            <a:r>
              <a:rPr lang="ru-RU" sz="1050" dirty="0" smtClean="0"/>
              <a:t>)</a:t>
            </a:r>
            <a:endParaRPr lang="ru-RU" sz="1050" dirty="0"/>
          </a:p>
        </p:txBody>
      </p:sp>
      <p:pic>
        <p:nvPicPr>
          <p:cNvPr id="145" name="Рисунок 14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46" name="Рисунок 14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48" name="Прямоугольник 1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0" name="Группа 14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0" name="Прямоугольник 15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3" name="Прямая соединительная линия 16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2" name="Скругленный прямоугольник 15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4" name="Прямоугольник 15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753781" y="3086913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99043454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379268"/>
            <a:ext cx="9153525" cy="6478732"/>
            <a:chOff x="0" y="1332310"/>
            <a:chExt cx="9153525" cy="4688681"/>
          </a:xfrm>
        </p:grpSpPr>
        <p:pic>
          <p:nvPicPr>
            <p:cNvPr id="26626" name="Picture 2" descr="\\mchs.ru\ncuks\Архив УОР\2019\2. Февраль\02.02.2019\20. Документы УРВИТ\02.02.2019\Ленинградская область\сланцы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32310"/>
              <a:ext cx="9153525" cy="46886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63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6469856" y="4492229"/>
              <a:ext cx="158354" cy="1678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6634" name="Group 316"/>
            <p:cNvGrpSpPr>
              <a:grpSpLocks/>
            </p:cNvGrpSpPr>
            <p:nvPr/>
          </p:nvGrpSpPr>
          <p:grpSpPr bwMode="auto">
            <a:xfrm>
              <a:off x="3851673" y="1628776"/>
              <a:ext cx="164306" cy="127397"/>
              <a:chOff x="4727" y="2506"/>
              <a:chExt cx="706" cy="1172"/>
            </a:xfrm>
          </p:grpSpPr>
          <p:sp>
            <p:nvSpPr>
              <p:cNvPr id="276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7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7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5" name="Group 316"/>
            <p:cNvGrpSpPr>
              <a:grpSpLocks/>
            </p:cNvGrpSpPr>
            <p:nvPr/>
          </p:nvGrpSpPr>
          <p:grpSpPr bwMode="auto">
            <a:xfrm>
              <a:off x="4423173" y="2080022"/>
              <a:ext cx="163115" cy="127397"/>
              <a:chOff x="4727" y="2506"/>
              <a:chExt cx="706" cy="1172"/>
            </a:xfrm>
          </p:grpSpPr>
          <p:sp>
            <p:nvSpPr>
              <p:cNvPr id="275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6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6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6" name="Group 316"/>
            <p:cNvGrpSpPr>
              <a:grpSpLocks/>
            </p:cNvGrpSpPr>
            <p:nvPr/>
          </p:nvGrpSpPr>
          <p:grpSpPr bwMode="auto">
            <a:xfrm>
              <a:off x="5875735" y="3336132"/>
              <a:ext cx="164306" cy="127397"/>
              <a:chOff x="4727" y="2506"/>
              <a:chExt cx="706" cy="1172"/>
            </a:xfrm>
          </p:grpSpPr>
          <p:sp>
            <p:nvSpPr>
              <p:cNvPr id="274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5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5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7" name="Group 316"/>
            <p:cNvGrpSpPr>
              <a:grpSpLocks/>
            </p:cNvGrpSpPr>
            <p:nvPr/>
          </p:nvGrpSpPr>
          <p:grpSpPr bwMode="auto">
            <a:xfrm>
              <a:off x="4962525" y="3087291"/>
              <a:ext cx="163116" cy="127397"/>
              <a:chOff x="4727" y="2506"/>
              <a:chExt cx="706" cy="1172"/>
            </a:xfrm>
          </p:grpSpPr>
          <p:sp>
            <p:nvSpPr>
              <p:cNvPr id="274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4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8" name="Group 316"/>
            <p:cNvGrpSpPr>
              <a:grpSpLocks/>
            </p:cNvGrpSpPr>
            <p:nvPr/>
          </p:nvGrpSpPr>
          <p:grpSpPr bwMode="auto">
            <a:xfrm>
              <a:off x="6810375" y="2671763"/>
              <a:ext cx="163116" cy="127397"/>
              <a:chOff x="4727" y="2506"/>
              <a:chExt cx="706" cy="1172"/>
            </a:xfrm>
          </p:grpSpPr>
          <p:sp>
            <p:nvSpPr>
              <p:cNvPr id="273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4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39" name="Group 316"/>
            <p:cNvGrpSpPr>
              <a:grpSpLocks/>
            </p:cNvGrpSpPr>
            <p:nvPr/>
          </p:nvGrpSpPr>
          <p:grpSpPr bwMode="auto">
            <a:xfrm>
              <a:off x="6491288" y="3401616"/>
              <a:ext cx="163116" cy="128588"/>
              <a:chOff x="4727" y="2506"/>
              <a:chExt cx="706" cy="1172"/>
            </a:xfrm>
          </p:grpSpPr>
          <p:sp>
            <p:nvSpPr>
              <p:cNvPr id="272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3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3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0" name="Group 316"/>
            <p:cNvGrpSpPr>
              <a:grpSpLocks/>
            </p:cNvGrpSpPr>
            <p:nvPr/>
          </p:nvGrpSpPr>
          <p:grpSpPr bwMode="auto">
            <a:xfrm>
              <a:off x="4824413" y="1482328"/>
              <a:ext cx="163116" cy="127397"/>
              <a:chOff x="4727" y="2506"/>
              <a:chExt cx="706" cy="1172"/>
            </a:xfrm>
          </p:grpSpPr>
          <p:sp>
            <p:nvSpPr>
              <p:cNvPr id="271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2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2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1" name="Group 316"/>
            <p:cNvGrpSpPr>
              <a:grpSpLocks/>
            </p:cNvGrpSpPr>
            <p:nvPr/>
          </p:nvGrpSpPr>
          <p:grpSpPr bwMode="auto">
            <a:xfrm>
              <a:off x="4160044" y="1688307"/>
              <a:ext cx="163116" cy="127397"/>
              <a:chOff x="4727" y="2506"/>
              <a:chExt cx="706" cy="1172"/>
            </a:xfrm>
          </p:grpSpPr>
          <p:sp>
            <p:nvSpPr>
              <p:cNvPr id="270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1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1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2" name="Group 316"/>
            <p:cNvGrpSpPr>
              <a:grpSpLocks/>
            </p:cNvGrpSpPr>
            <p:nvPr/>
          </p:nvGrpSpPr>
          <p:grpSpPr bwMode="auto">
            <a:xfrm>
              <a:off x="4085035" y="2408635"/>
              <a:ext cx="164306" cy="128588"/>
              <a:chOff x="4727" y="2506"/>
              <a:chExt cx="706" cy="1172"/>
            </a:xfrm>
          </p:grpSpPr>
          <p:sp>
            <p:nvSpPr>
              <p:cNvPr id="270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3" name="Group 316"/>
            <p:cNvGrpSpPr>
              <a:grpSpLocks/>
            </p:cNvGrpSpPr>
            <p:nvPr/>
          </p:nvGrpSpPr>
          <p:grpSpPr bwMode="auto">
            <a:xfrm>
              <a:off x="5129213" y="2721769"/>
              <a:ext cx="163116" cy="128588"/>
              <a:chOff x="4727" y="2506"/>
              <a:chExt cx="706" cy="1172"/>
            </a:xfrm>
          </p:grpSpPr>
          <p:sp>
            <p:nvSpPr>
              <p:cNvPr id="269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70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70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4" name="Group 316"/>
            <p:cNvGrpSpPr>
              <a:grpSpLocks/>
            </p:cNvGrpSpPr>
            <p:nvPr/>
          </p:nvGrpSpPr>
          <p:grpSpPr bwMode="auto">
            <a:xfrm>
              <a:off x="6638925" y="2113360"/>
              <a:ext cx="163116" cy="128588"/>
              <a:chOff x="4727" y="2506"/>
              <a:chExt cx="706" cy="1172"/>
            </a:xfrm>
          </p:grpSpPr>
          <p:sp>
            <p:nvSpPr>
              <p:cNvPr id="2685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5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5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6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7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7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7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8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9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0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0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0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1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92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2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93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5" name="Group 316"/>
            <p:cNvGrpSpPr>
              <a:grpSpLocks/>
            </p:cNvGrpSpPr>
            <p:nvPr/>
          </p:nvGrpSpPr>
          <p:grpSpPr bwMode="auto">
            <a:xfrm>
              <a:off x="6305551" y="3034903"/>
              <a:ext cx="164306" cy="128588"/>
              <a:chOff x="4727" y="2506"/>
              <a:chExt cx="706" cy="1172"/>
            </a:xfrm>
          </p:grpSpPr>
          <p:sp>
            <p:nvSpPr>
              <p:cNvPr id="2677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7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7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8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9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79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79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0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1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2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3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684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4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685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6646" name="Группа 119"/>
            <p:cNvGrpSpPr>
              <a:grpSpLocks/>
            </p:cNvGrpSpPr>
            <p:nvPr/>
          </p:nvGrpSpPr>
          <p:grpSpPr bwMode="auto">
            <a:xfrm>
              <a:off x="4529137" y="3676650"/>
              <a:ext cx="177404" cy="141685"/>
              <a:chOff x="214313" y="8958263"/>
              <a:chExt cx="642937" cy="500062"/>
            </a:xfrm>
          </p:grpSpPr>
          <p:sp>
            <p:nvSpPr>
              <p:cNvPr id="2677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677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26774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6775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6776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6682" name="Группа 629"/>
            <p:cNvGrpSpPr>
              <a:grpSpLocks/>
            </p:cNvGrpSpPr>
            <p:nvPr/>
          </p:nvGrpSpPr>
          <p:grpSpPr bwMode="auto">
            <a:xfrm>
              <a:off x="4862513" y="2020492"/>
              <a:ext cx="248841" cy="202406"/>
              <a:chOff x="142483" y="3760971"/>
              <a:chExt cx="346075" cy="386605"/>
            </a:xfrm>
          </p:grpSpPr>
          <p:sp>
            <p:nvSpPr>
              <p:cNvPr id="1640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641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642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07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078" name="Рисунок 107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079" name="Рисунок 107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082" name="Прямоугольник 108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8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84" name="Группа 108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8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9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94" name="Прямоугольник 109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9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9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97" name="Прямая соединительная линия 109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86" name="Скругленный прямоугольник 108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8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88" name="Прямоугольник 108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8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9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0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0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0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0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0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0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8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8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9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6628" name="Прямоугольник 4"/>
          <p:cNvSpPr>
            <a:spLocks noChangeArrowheads="1"/>
          </p:cNvSpPr>
          <p:nvPr/>
        </p:nvSpPr>
        <p:spPr bwMode="auto">
          <a:xfrm>
            <a:off x="4350729" y="4728956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sp>
        <p:nvSpPr>
          <p:cNvPr id="1195" name="TextBox 1194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77342364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293019"/>
            <a:chExt cx="9144000" cy="4707731"/>
          </a:xfrm>
        </p:grpSpPr>
        <p:pic>
          <p:nvPicPr>
            <p:cNvPr id="28674" name="Picture 2" descr="G:\тихв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93019"/>
              <a:ext cx="9144000" cy="47077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8721" name="Group 316"/>
            <p:cNvGrpSpPr>
              <a:grpSpLocks/>
            </p:cNvGrpSpPr>
            <p:nvPr/>
          </p:nvGrpSpPr>
          <p:grpSpPr bwMode="auto">
            <a:xfrm>
              <a:off x="5019675" y="2956322"/>
              <a:ext cx="163116" cy="127397"/>
              <a:chOff x="4727" y="2506"/>
              <a:chExt cx="706" cy="1172"/>
            </a:xfrm>
          </p:grpSpPr>
          <p:sp>
            <p:nvSpPr>
              <p:cNvPr id="288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9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9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2" name="Group 316"/>
            <p:cNvGrpSpPr>
              <a:grpSpLocks/>
            </p:cNvGrpSpPr>
            <p:nvPr/>
          </p:nvGrpSpPr>
          <p:grpSpPr bwMode="auto">
            <a:xfrm>
              <a:off x="4198144" y="2434828"/>
              <a:ext cx="163116" cy="127397"/>
              <a:chOff x="4727" y="2506"/>
              <a:chExt cx="706" cy="1172"/>
            </a:xfrm>
          </p:grpSpPr>
          <p:sp>
            <p:nvSpPr>
              <p:cNvPr id="2881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2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3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3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3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4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5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6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7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8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8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9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3" name="Group 316"/>
            <p:cNvGrpSpPr>
              <a:grpSpLocks/>
            </p:cNvGrpSpPr>
            <p:nvPr/>
          </p:nvGrpSpPr>
          <p:grpSpPr bwMode="auto">
            <a:xfrm>
              <a:off x="5319713" y="2163366"/>
              <a:ext cx="163116" cy="127397"/>
              <a:chOff x="4727" y="2506"/>
              <a:chExt cx="706" cy="1172"/>
            </a:xfrm>
          </p:grpSpPr>
          <p:sp>
            <p:nvSpPr>
              <p:cNvPr id="2873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4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4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4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5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5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5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6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7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8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9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79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79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0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2881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2881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28724" name="Группа 629"/>
            <p:cNvGrpSpPr>
              <a:grpSpLocks/>
            </p:cNvGrpSpPr>
            <p:nvPr/>
          </p:nvGrpSpPr>
          <p:grpSpPr bwMode="auto">
            <a:xfrm>
              <a:off x="4524376" y="3273027"/>
              <a:ext cx="250031" cy="286339"/>
              <a:chOff x="142483" y="3760967"/>
              <a:chExt cx="346075" cy="547910"/>
            </a:xfrm>
          </p:grpSpPr>
          <p:sp>
            <p:nvSpPr>
              <p:cNvPr id="364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5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6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8725" name="Группа 629"/>
            <p:cNvGrpSpPr>
              <a:grpSpLocks/>
            </p:cNvGrpSpPr>
            <p:nvPr/>
          </p:nvGrpSpPr>
          <p:grpSpPr bwMode="auto">
            <a:xfrm>
              <a:off x="4302919" y="2737246"/>
              <a:ext cx="250031" cy="286339"/>
              <a:chOff x="142483" y="3760967"/>
              <a:chExt cx="346075" cy="547910"/>
            </a:xfrm>
          </p:grpSpPr>
          <p:sp>
            <p:nvSpPr>
              <p:cNvPr id="368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69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7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8726" name="Группа 119"/>
            <p:cNvGrpSpPr>
              <a:grpSpLocks/>
            </p:cNvGrpSpPr>
            <p:nvPr/>
          </p:nvGrpSpPr>
          <p:grpSpPr bwMode="auto">
            <a:xfrm>
              <a:off x="6662737" y="2762250"/>
              <a:ext cx="176213" cy="141685"/>
              <a:chOff x="214313" y="8958263"/>
              <a:chExt cx="642937" cy="500062"/>
            </a:xfrm>
          </p:grpSpPr>
          <p:sp>
            <p:nvSpPr>
              <p:cNvPr id="372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373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2873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2873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2873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37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376" name="Рисунок 37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377" name="Рисунок 37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380" name="Прямоугольник 37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8704" name="Прямоугольник 1982"/>
          <p:cNvSpPr>
            <a:spLocks noChangeArrowheads="1"/>
          </p:cNvSpPr>
          <p:nvPr/>
        </p:nvSpPr>
        <p:spPr bwMode="auto">
          <a:xfrm>
            <a:off x="5473125" y="2685529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8712" name="Группа 86"/>
          <p:cNvGrpSpPr>
            <a:grpSpLocks/>
          </p:cNvGrpSpPr>
          <p:nvPr/>
        </p:nvGrpSpPr>
        <p:grpSpPr bwMode="auto">
          <a:xfrm>
            <a:off x="5098922" y="3118007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301328" y="3606162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6062136" y="3438285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487584" y="321593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928499" y="321593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93" name="TextBox 49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2948203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547083"/>
            <a:ext cx="9144000" cy="6310917"/>
            <a:chOff x="0" y="1321594"/>
            <a:chExt cx="9144000" cy="4679156"/>
          </a:xfrm>
        </p:grpSpPr>
        <p:pic>
          <p:nvPicPr>
            <p:cNvPr id="29698" name="Picture 2" descr="G:\тосн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1594"/>
              <a:ext cx="9144000" cy="4679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745" name="Группа 629"/>
            <p:cNvGrpSpPr>
              <a:grpSpLocks/>
            </p:cNvGrpSpPr>
            <p:nvPr/>
          </p:nvGrpSpPr>
          <p:grpSpPr bwMode="auto">
            <a:xfrm>
              <a:off x="3645694" y="3794521"/>
              <a:ext cx="250031" cy="286339"/>
              <a:chOff x="142483" y="3760967"/>
              <a:chExt cx="346075" cy="547910"/>
            </a:xfrm>
          </p:grpSpPr>
          <p:sp>
            <p:nvSpPr>
              <p:cNvPr id="126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7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2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  <p:grpSp>
          <p:nvGrpSpPr>
            <p:cNvPr id="29746" name="Группа 119"/>
            <p:cNvGrpSpPr>
              <a:grpSpLocks/>
            </p:cNvGrpSpPr>
            <p:nvPr/>
          </p:nvGrpSpPr>
          <p:grpSpPr bwMode="auto">
            <a:xfrm>
              <a:off x="3333750" y="4112419"/>
              <a:ext cx="176213" cy="141685"/>
              <a:chOff x="214313" y="8958263"/>
              <a:chExt cx="642937" cy="500062"/>
            </a:xfrm>
          </p:grpSpPr>
          <p:sp>
            <p:nvSpPr>
              <p:cNvPr id="13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6"/>
                <a:ext cx="642937" cy="285749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sp>
            <p:nvSpPr>
              <p:cNvPr id="13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3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pPr defTabSz="1140328">
                  <a:defRPr/>
                </a:pPr>
                <a:endParaRPr lang="ru-RU" sz="800" dirty="0">
                  <a:latin typeface="Times New Roman" pitchFamily="18" charset="0"/>
                  <a:cs typeface="Times New Roman" pitchFamily="18" charset="0"/>
                </a:endParaRPr>
              </a:p>
            </p:txBody>
          </p:sp>
          <p:grpSp>
            <p:nvGrpSpPr>
              <p:cNvPr id="3015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3015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3015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29747" name="Group 316"/>
            <p:cNvGrpSpPr>
              <a:grpSpLocks/>
            </p:cNvGrpSpPr>
            <p:nvPr/>
          </p:nvGrpSpPr>
          <p:grpSpPr bwMode="auto">
            <a:xfrm>
              <a:off x="4104085" y="4314825"/>
              <a:ext cx="182165" cy="150019"/>
              <a:chOff x="4727" y="2506"/>
              <a:chExt cx="706" cy="1172"/>
            </a:xfrm>
          </p:grpSpPr>
          <p:sp>
            <p:nvSpPr>
              <p:cNvPr id="300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7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3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4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14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14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48" name="Group 316"/>
            <p:cNvGrpSpPr>
              <a:grpSpLocks/>
            </p:cNvGrpSpPr>
            <p:nvPr/>
          </p:nvGrpSpPr>
          <p:grpSpPr bwMode="auto">
            <a:xfrm>
              <a:off x="3939779" y="4136232"/>
              <a:ext cx="182165" cy="150019"/>
              <a:chOff x="4727" y="2506"/>
              <a:chExt cx="706" cy="1172"/>
            </a:xfrm>
          </p:grpSpPr>
          <p:sp>
            <p:nvSpPr>
              <p:cNvPr id="2999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9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9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9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0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0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0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1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2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3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4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4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8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300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300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49" name="Group 316"/>
            <p:cNvGrpSpPr>
              <a:grpSpLocks/>
            </p:cNvGrpSpPr>
            <p:nvPr/>
          </p:nvGrpSpPr>
          <p:grpSpPr bwMode="auto">
            <a:xfrm>
              <a:off x="3361135" y="3850482"/>
              <a:ext cx="182165" cy="150019"/>
              <a:chOff x="4727" y="2506"/>
              <a:chExt cx="706" cy="1172"/>
            </a:xfrm>
          </p:grpSpPr>
          <p:sp>
            <p:nvSpPr>
              <p:cNvPr id="299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79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8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8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50" name="Group 316"/>
            <p:cNvGrpSpPr>
              <a:grpSpLocks/>
            </p:cNvGrpSpPr>
            <p:nvPr/>
          </p:nvGrpSpPr>
          <p:grpSpPr bwMode="auto">
            <a:xfrm>
              <a:off x="4032648" y="4679157"/>
              <a:ext cx="182165" cy="150019"/>
              <a:chOff x="4727" y="2506"/>
              <a:chExt cx="706" cy="1172"/>
            </a:xfrm>
          </p:grpSpPr>
          <p:sp>
            <p:nvSpPr>
              <p:cNvPr id="298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0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9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9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  <p:grpSp>
          <p:nvGrpSpPr>
            <p:cNvPr id="29751" name="Group 316"/>
            <p:cNvGrpSpPr>
              <a:grpSpLocks/>
            </p:cNvGrpSpPr>
            <p:nvPr/>
          </p:nvGrpSpPr>
          <p:grpSpPr bwMode="auto">
            <a:xfrm>
              <a:off x="3825479" y="4021932"/>
              <a:ext cx="182165" cy="150019"/>
              <a:chOff x="4727" y="2506"/>
              <a:chExt cx="706" cy="1172"/>
            </a:xfrm>
          </p:grpSpPr>
          <p:sp>
            <p:nvSpPr>
              <p:cNvPr id="2975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4 h 135"/>
                  <a:gd name="T2" fmla="*/ 0 w 139"/>
                  <a:gd name="T3" fmla="*/ 4 h 135"/>
                  <a:gd name="T4" fmla="*/ 0 w 139"/>
                  <a:gd name="T5" fmla="*/ 4 h 135"/>
                  <a:gd name="T6" fmla="*/ 0 w 139"/>
                  <a:gd name="T7" fmla="*/ 4 h 135"/>
                  <a:gd name="T8" fmla="*/ 0 w 139"/>
                  <a:gd name="T9" fmla="*/ 4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4 h 135"/>
                  <a:gd name="T16" fmla="*/ 0 w 139"/>
                  <a:gd name="T17" fmla="*/ 4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5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3 h 1278"/>
                  <a:gd name="T2" fmla="*/ 0 w 1946"/>
                  <a:gd name="T3" fmla="*/ 3 h 1278"/>
                  <a:gd name="T4" fmla="*/ 0 w 1946"/>
                  <a:gd name="T5" fmla="*/ 3 h 1278"/>
                  <a:gd name="T6" fmla="*/ 0 w 1946"/>
                  <a:gd name="T7" fmla="*/ 3 h 1278"/>
                  <a:gd name="T8" fmla="*/ 0 w 1946"/>
                  <a:gd name="T9" fmla="*/ 3 h 1278"/>
                  <a:gd name="T10" fmla="*/ 0 w 1946"/>
                  <a:gd name="T11" fmla="*/ 3 h 1278"/>
                  <a:gd name="T12" fmla="*/ 0 w 1946"/>
                  <a:gd name="T13" fmla="*/ 3 h 1278"/>
                  <a:gd name="T14" fmla="*/ 0 w 1946"/>
                  <a:gd name="T15" fmla="*/ 3 h 1278"/>
                  <a:gd name="T16" fmla="*/ 0 w 1946"/>
                  <a:gd name="T17" fmla="*/ 3 h 1278"/>
                  <a:gd name="T18" fmla="*/ 0 w 1946"/>
                  <a:gd name="T19" fmla="*/ 3 h 1278"/>
                  <a:gd name="T20" fmla="*/ 0 w 1946"/>
                  <a:gd name="T21" fmla="*/ 3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3 h 1278"/>
                  <a:gd name="T54" fmla="*/ 0 w 1946"/>
                  <a:gd name="T55" fmla="*/ 3 h 1278"/>
                  <a:gd name="T56" fmla="*/ 0 w 1946"/>
                  <a:gd name="T57" fmla="*/ 3 h 1278"/>
                  <a:gd name="T58" fmla="*/ 0 w 1946"/>
                  <a:gd name="T59" fmla="*/ 3 h 1278"/>
                  <a:gd name="T60" fmla="*/ 0 w 1946"/>
                  <a:gd name="T61" fmla="*/ 3 h 1278"/>
                  <a:gd name="T62" fmla="*/ 0 w 1946"/>
                  <a:gd name="T63" fmla="*/ 3 h 1278"/>
                  <a:gd name="T64" fmla="*/ 0 w 1946"/>
                  <a:gd name="T65" fmla="*/ 3 h 1278"/>
                  <a:gd name="T66" fmla="*/ 0 w 1946"/>
                  <a:gd name="T67" fmla="*/ 3 h 1278"/>
                  <a:gd name="T68" fmla="*/ 0 w 1946"/>
                  <a:gd name="T69" fmla="*/ 3 h 1278"/>
                  <a:gd name="T70" fmla="*/ 0 w 1946"/>
                  <a:gd name="T71" fmla="*/ 3 h 1278"/>
                  <a:gd name="T72" fmla="*/ 0 w 1946"/>
                  <a:gd name="T73" fmla="*/ 3 h 1278"/>
                  <a:gd name="T74" fmla="*/ 0 w 1946"/>
                  <a:gd name="T75" fmla="*/ 3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5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5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6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3 h 102"/>
                  <a:gd name="T2" fmla="*/ 0 w 440"/>
                  <a:gd name="T3" fmla="*/ 3 h 102"/>
                  <a:gd name="T4" fmla="*/ 0 w 440"/>
                  <a:gd name="T5" fmla="*/ 3 h 102"/>
                  <a:gd name="T6" fmla="*/ 0 w 440"/>
                  <a:gd name="T7" fmla="*/ 3 h 102"/>
                  <a:gd name="T8" fmla="*/ 0 w 440"/>
                  <a:gd name="T9" fmla="*/ 3 h 102"/>
                  <a:gd name="T10" fmla="*/ 0 w 440"/>
                  <a:gd name="T11" fmla="*/ 3 h 102"/>
                  <a:gd name="T12" fmla="*/ 0 w 440"/>
                  <a:gd name="T13" fmla="*/ 3 h 102"/>
                  <a:gd name="T14" fmla="*/ 0 w 440"/>
                  <a:gd name="T15" fmla="*/ 3 h 102"/>
                  <a:gd name="T16" fmla="*/ 0 w 440"/>
                  <a:gd name="T17" fmla="*/ 3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3 h 102"/>
                  <a:gd name="T50" fmla="*/ 0 w 440"/>
                  <a:gd name="T51" fmla="*/ 3 h 102"/>
                  <a:gd name="T52" fmla="*/ 0 w 440"/>
                  <a:gd name="T53" fmla="*/ 3 h 102"/>
                  <a:gd name="T54" fmla="*/ 0 w 440"/>
                  <a:gd name="T55" fmla="*/ 3 h 102"/>
                  <a:gd name="T56" fmla="*/ 0 w 440"/>
                  <a:gd name="T57" fmla="*/ 3 h 102"/>
                  <a:gd name="T58" fmla="*/ 0 w 440"/>
                  <a:gd name="T59" fmla="*/ 3 h 102"/>
                  <a:gd name="T60" fmla="*/ 0 w 440"/>
                  <a:gd name="T61" fmla="*/ 3 h 102"/>
                  <a:gd name="T62" fmla="*/ 0 w 440"/>
                  <a:gd name="T63" fmla="*/ 3 h 102"/>
                  <a:gd name="T64" fmla="*/ 0 w 440"/>
                  <a:gd name="T65" fmla="*/ 3 h 102"/>
                  <a:gd name="T66" fmla="*/ 0 w 440"/>
                  <a:gd name="T67" fmla="*/ 3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7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4 h 168"/>
                  <a:gd name="T2" fmla="*/ 0 w 1847"/>
                  <a:gd name="T3" fmla="*/ 4 h 168"/>
                  <a:gd name="T4" fmla="*/ 0 w 1847"/>
                  <a:gd name="T5" fmla="*/ 4 h 168"/>
                  <a:gd name="T6" fmla="*/ 0 w 1847"/>
                  <a:gd name="T7" fmla="*/ 4 h 168"/>
                  <a:gd name="T8" fmla="*/ 0 w 1847"/>
                  <a:gd name="T9" fmla="*/ 4 h 168"/>
                  <a:gd name="T10" fmla="*/ 0 w 1847"/>
                  <a:gd name="T11" fmla="*/ 4 h 168"/>
                  <a:gd name="T12" fmla="*/ 0 w 1847"/>
                  <a:gd name="T13" fmla="*/ 4 h 168"/>
                  <a:gd name="T14" fmla="*/ 0 w 1847"/>
                  <a:gd name="T15" fmla="*/ 4 h 168"/>
                  <a:gd name="T16" fmla="*/ 0 w 1847"/>
                  <a:gd name="T17" fmla="*/ 4 h 168"/>
                  <a:gd name="T18" fmla="*/ 0 w 1847"/>
                  <a:gd name="T19" fmla="*/ 4 h 168"/>
                  <a:gd name="T20" fmla="*/ 0 w 1847"/>
                  <a:gd name="T21" fmla="*/ 4 h 168"/>
                  <a:gd name="T22" fmla="*/ 0 w 1847"/>
                  <a:gd name="T23" fmla="*/ 4 h 168"/>
                  <a:gd name="T24" fmla="*/ 0 w 1847"/>
                  <a:gd name="T25" fmla="*/ 4 h 168"/>
                  <a:gd name="T26" fmla="*/ 0 w 1847"/>
                  <a:gd name="T27" fmla="*/ 4 h 168"/>
                  <a:gd name="T28" fmla="*/ 0 w 1847"/>
                  <a:gd name="T29" fmla="*/ 4 h 168"/>
                  <a:gd name="T30" fmla="*/ 0 w 1847"/>
                  <a:gd name="T31" fmla="*/ 4 h 168"/>
                  <a:gd name="T32" fmla="*/ 0 w 1847"/>
                  <a:gd name="T33" fmla="*/ 4 h 168"/>
                  <a:gd name="T34" fmla="*/ 0 w 1847"/>
                  <a:gd name="T35" fmla="*/ 4 h 168"/>
                  <a:gd name="T36" fmla="*/ 0 w 1847"/>
                  <a:gd name="T37" fmla="*/ 4 h 168"/>
                  <a:gd name="T38" fmla="*/ 0 w 1847"/>
                  <a:gd name="T39" fmla="*/ 4 h 168"/>
                  <a:gd name="T40" fmla="*/ 0 w 1847"/>
                  <a:gd name="T41" fmla="*/ 4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4 h 168"/>
                  <a:gd name="T60" fmla="*/ 0 w 1847"/>
                  <a:gd name="T61" fmla="*/ 4 h 168"/>
                  <a:gd name="T62" fmla="*/ 0 w 1847"/>
                  <a:gd name="T63" fmla="*/ 4 h 168"/>
                  <a:gd name="T64" fmla="*/ 0 w 1847"/>
                  <a:gd name="T65" fmla="*/ 4 h 168"/>
                  <a:gd name="T66" fmla="*/ 0 w 1847"/>
                  <a:gd name="T67" fmla="*/ 4 h 168"/>
                  <a:gd name="T68" fmla="*/ 0 w 1847"/>
                  <a:gd name="T69" fmla="*/ 4 h 168"/>
                  <a:gd name="T70" fmla="*/ 0 w 1847"/>
                  <a:gd name="T71" fmla="*/ 4 h 168"/>
                  <a:gd name="T72" fmla="*/ 0 w 1847"/>
                  <a:gd name="T73" fmla="*/ 4 h 168"/>
                  <a:gd name="T74" fmla="*/ 0 w 1847"/>
                  <a:gd name="T75" fmla="*/ 4 h 168"/>
                  <a:gd name="T76" fmla="*/ 0 w 1847"/>
                  <a:gd name="T77" fmla="*/ 4 h 168"/>
                  <a:gd name="T78" fmla="*/ 0 w 1847"/>
                  <a:gd name="T79" fmla="*/ 4 h 168"/>
                  <a:gd name="T80" fmla="*/ 0 w 1847"/>
                  <a:gd name="T81" fmla="*/ 4 h 168"/>
                  <a:gd name="T82" fmla="*/ 0 w 1847"/>
                  <a:gd name="T83" fmla="*/ 4 h 168"/>
                  <a:gd name="T84" fmla="*/ 0 w 1847"/>
                  <a:gd name="T85" fmla="*/ 4 h 168"/>
                  <a:gd name="T86" fmla="*/ 0 w 1847"/>
                  <a:gd name="T87" fmla="*/ 4 h 168"/>
                  <a:gd name="T88" fmla="*/ 0 w 1847"/>
                  <a:gd name="T89" fmla="*/ 4 h 168"/>
                  <a:gd name="T90" fmla="*/ 0 w 1847"/>
                  <a:gd name="T91" fmla="*/ 4 h 168"/>
                  <a:gd name="T92" fmla="*/ 0 w 1847"/>
                  <a:gd name="T93" fmla="*/ 4 h 168"/>
                  <a:gd name="T94" fmla="*/ 0 w 1847"/>
                  <a:gd name="T95" fmla="*/ 4 h 168"/>
                  <a:gd name="T96" fmla="*/ 0 w 1847"/>
                  <a:gd name="T97" fmla="*/ 4 h 168"/>
                  <a:gd name="T98" fmla="*/ 0 w 1847"/>
                  <a:gd name="T99" fmla="*/ 4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77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7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8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79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0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0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 h 373"/>
                  <a:gd name="T2" fmla="*/ 0 w 217"/>
                  <a:gd name="T3" fmla="*/ 3 h 373"/>
                  <a:gd name="T4" fmla="*/ 0 w 217"/>
                  <a:gd name="T5" fmla="*/ 3 h 373"/>
                  <a:gd name="T6" fmla="*/ 0 w 217"/>
                  <a:gd name="T7" fmla="*/ 3 h 373"/>
                  <a:gd name="T8" fmla="*/ 0 w 217"/>
                  <a:gd name="T9" fmla="*/ 3 h 373"/>
                  <a:gd name="T10" fmla="*/ 0 w 217"/>
                  <a:gd name="T11" fmla="*/ 3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3 h 373"/>
                  <a:gd name="T18" fmla="*/ 0 w 217"/>
                  <a:gd name="T19" fmla="*/ 3 h 373"/>
                  <a:gd name="T20" fmla="*/ 0 w 217"/>
                  <a:gd name="T21" fmla="*/ 3 h 373"/>
                  <a:gd name="T22" fmla="*/ 0 w 217"/>
                  <a:gd name="T23" fmla="*/ 3 h 373"/>
                  <a:gd name="T24" fmla="*/ 0 w 217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 h 372"/>
                  <a:gd name="T2" fmla="*/ 0 w 217"/>
                  <a:gd name="T3" fmla="*/ 3 h 372"/>
                  <a:gd name="T4" fmla="*/ 0 w 217"/>
                  <a:gd name="T5" fmla="*/ 3 h 372"/>
                  <a:gd name="T6" fmla="*/ 0 w 217"/>
                  <a:gd name="T7" fmla="*/ 3 h 372"/>
                  <a:gd name="T8" fmla="*/ 0 w 217"/>
                  <a:gd name="T9" fmla="*/ 3 h 372"/>
                  <a:gd name="T10" fmla="*/ 0 w 217"/>
                  <a:gd name="T11" fmla="*/ 3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3 h 372"/>
                  <a:gd name="T22" fmla="*/ 0 w 217"/>
                  <a:gd name="T23" fmla="*/ 3 h 372"/>
                  <a:gd name="T24" fmla="*/ 0 w 217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 h 373"/>
                  <a:gd name="T2" fmla="*/ 0 w 216"/>
                  <a:gd name="T3" fmla="*/ 3 h 373"/>
                  <a:gd name="T4" fmla="*/ 0 w 216"/>
                  <a:gd name="T5" fmla="*/ 3 h 373"/>
                  <a:gd name="T6" fmla="*/ 0 w 216"/>
                  <a:gd name="T7" fmla="*/ 3 h 373"/>
                  <a:gd name="T8" fmla="*/ 0 w 216"/>
                  <a:gd name="T9" fmla="*/ 3 h 373"/>
                  <a:gd name="T10" fmla="*/ 0 w 216"/>
                  <a:gd name="T11" fmla="*/ 3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3 h 373"/>
                  <a:gd name="T18" fmla="*/ 0 w 216"/>
                  <a:gd name="T19" fmla="*/ 3 h 373"/>
                  <a:gd name="T20" fmla="*/ 0 w 216"/>
                  <a:gd name="T21" fmla="*/ 3 h 373"/>
                  <a:gd name="T22" fmla="*/ 0 w 216"/>
                  <a:gd name="T23" fmla="*/ 3 h 373"/>
                  <a:gd name="T24" fmla="*/ 0 w 216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1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 h 373"/>
                  <a:gd name="T2" fmla="*/ 0 w 215"/>
                  <a:gd name="T3" fmla="*/ 3 h 373"/>
                  <a:gd name="T4" fmla="*/ 0 w 215"/>
                  <a:gd name="T5" fmla="*/ 3 h 373"/>
                  <a:gd name="T6" fmla="*/ 0 w 215"/>
                  <a:gd name="T7" fmla="*/ 3 h 373"/>
                  <a:gd name="T8" fmla="*/ 0 w 215"/>
                  <a:gd name="T9" fmla="*/ 3 h 373"/>
                  <a:gd name="T10" fmla="*/ 0 w 215"/>
                  <a:gd name="T11" fmla="*/ 3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3 h 373"/>
                  <a:gd name="T18" fmla="*/ 0 w 215"/>
                  <a:gd name="T19" fmla="*/ 3 h 373"/>
                  <a:gd name="T20" fmla="*/ 0 w 215"/>
                  <a:gd name="T21" fmla="*/ 3 h 373"/>
                  <a:gd name="T22" fmla="*/ 0 w 215"/>
                  <a:gd name="T23" fmla="*/ 3 h 373"/>
                  <a:gd name="T24" fmla="*/ 0 w 215"/>
                  <a:gd name="T25" fmla="*/ 3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3 h 373"/>
                  <a:gd name="T2" fmla="*/ 0 w 29"/>
                  <a:gd name="T3" fmla="*/ 3 h 373"/>
                  <a:gd name="T4" fmla="*/ 0 w 29"/>
                  <a:gd name="T5" fmla="*/ 3 h 373"/>
                  <a:gd name="T6" fmla="*/ 0 w 29"/>
                  <a:gd name="T7" fmla="*/ 0 h 373"/>
                  <a:gd name="T8" fmla="*/ 0 w 29"/>
                  <a:gd name="T9" fmla="*/ 3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1" name="Freeform 385"/>
              <p:cNvSpPr>
                <a:spLocks/>
              </p:cNvSpPr>
              <p:nvPr/>
            </p:nvSpPr>
            <p:spPr bwMode="auto">
              <a:xfrm>
                <a:off x="4903" y="3139"/>
                <a:ext cx="71" cy="324"/>
              </a:xfrm>
              <a:custGeom>
                <a:avLst/>
                <a:gdLst>
                  <a:gd name="T0" fmla="*/ 0 w 216"/>
                  <a:gd name="T1" fmla="*/ 3 h 372"/>
                  <a:gd name="T2" fmla="*/ 0 w 216"/>
                  <a:gd name="T3" fmla="*/ 3 h 372"/>
                  <a:gd name="T4" fmla="*/ 0 w 216"/>
                  <a:gd name="T5" fmla="*/ 3 h 372"/>
                  <a:gd name="T6" fmla="*/ 0 w 216"/>
                  <a:gd name="T7" fmla="*/ 3 h 372"/>
                  <a:gd name="T8" fmla="*/ 0 w 216"/>
                  <a:gd name="T9" fmla="*/ 3 h 372"/>
                  <a:gd name="T10" fmla="*/ 0 w 216"/>
                  <a:gd name="T11" fmla="*/ 3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3 h 372"/>
                  <a:gd name="T22" fmla="*/ 0 w 216"/>
                  <a:gd name="T23" fmla="*/ 3 h 372"/>
                  <a:gd name="T24" fmla="*/ 0 w 216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6" y="372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 h 372"/>
                  <a:gd name="T2" fmla="*/ 0 w 215"/>
                  <a:gd name="T3" fmla="*/ 3 h 372"/>
                  <a:gd name="T4" fmla="*/ 0 w 215"/>
                  <a:gd name="T5" fmla="*/ 3 h 372"/>
                  <a:gd name="T6" fmla="*/ 0 w 215"/>
                  <a:gd name="T7" fmla="*/ 3 h 372"/>
                  <a:gd name="T8" fmla="*/ 0 w 215"/>
                  <a:gd name="T9" fmla="*/ 3 h 372"/>
                  <a:gd name="T10" fmla="*/ 0 w 215"/>
                  <a:gd name="T11" fmla="*/ 3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3 h 372"/>
                  <a:gd name="T22" fmla="*/ 0 w 215"/>
                  <a:gd name="T23" fmla="*/ 3 h 372"/>
                  <a:gd name="T24" fmla="*/ 0 w 215"/>
                  <a:gd name="T25" fmla="*/ 3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3 h 372"/>
                  <a:gd name="T4" fmla="*/ 0 w 29"/>
                  <a:gd name="T5" fmla="*/ 3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  <p:sp>
            <p:nvSpPr>
              <p:cNvPr id="298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350">
                  <a:latin typeface="Arial" panose="020B0604020202020204" pitchFamily="34" charset="0"/>
                </a:endParaRPr>
              </a:p>
            </p:txBody>
          </p:sp>
          <p:sp>
            <p:nvSpPr>
              <p:cNvPr id="298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19 h 38"/>
                  <a:gd name="T2" fmla="*/ 0 w 37"/>
                  <a:gd name="T3" fmla="*/ 19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19 h 38"/>
                  <a:gd name="T32" fmla="*/ 0 w 37"/>
                  <a:gd name="T33" fmla="*/ 19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68574" tIns="34287" rIns="68574" bIns="34287"/>
              <a:lstStyle/>
              <a:p>
                <a:endParaRPr lang="ru-RU" sz="1050"/>
              </a:p>
            </p:txBody>
          </p:sp>
        </p:grpSp>
      </p:grpSp>
      <p:sp>
        <p:nvSpPr>
          <p:cNvPr id="53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535" name="Рисунок 53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536" name="Рисунок 53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539" name="Прямоугольник 5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9736" name="Группа 106"/>
          <p:cNvGrpSpPr>
            <a:grpSpLocks/>
          </p:cNvGrpSpPr>
          <p:nvPr/>
        </p:nvGrpSpPr>
        <p:grpSpPr bwMode="auto">
          <a:xfrm>
            <a:off x="4738850" y="3279382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001979" y="3755632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635391" y="3592517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054135" y="337763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495050" y="337763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4126287" y="344336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sp>
        <p:nvSpPr>
          <p:cNvPr id="652" name="TextBox 65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88910147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0"/>
            <a:ext cx="9144000" cy="6409510"/>
            <a:chOff x="0" y="1318023"/>
            <a:chExt cx="9144000" cy="4682728"/>
          </a:xfrm>
        </p:grpSpPr>
        <p:pic>
          <p:nvPicPr>
            <p:cNvPr id="5122" name="Picture 2" descr="G:\БОКСИТ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18023"/>
              <a:ext cx="9144000" cy="46827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53" name="Group 316"/>
            <p:cNvGrpSpPr>
              <a:grpSpLocks/>
            </p:cNvGrpSpPr>
            <p:nvPr/>
          </p:nvGrpSpPr>
          <p:grpSpPr bwMode="auto">
            <a:xfrm>
              <a:off x="4131469" y="1963341"/>
              <a:ext cx="163116" cy="127397"/>
              <a:chOff x="4727" y="2506"/>
              <a:chExt cx="706" cy="1172"/>
            </a:xfrm>
          </p:grpSpPr>
          <p:sp>
            <p:nvSpPr>
              <p:cNvPr id="597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7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7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8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9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9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9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0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1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2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2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2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3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04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4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05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4" name="Group 316"/>
            <p:cNvGrpSpPr>
              <a:grpSpLocks/>
            </p:cNvGrpSpPr>
            <p:nvPr/>
          </p:nvGrpSpPr>
          <p:grpSpPr bwMode="auto">
            <a:xfrm>
              <a:off x="5524500" y="1649016"/>
              <a:ext cx="163116" cy="127397"/>
              <a:chOff x="4727" y="2506"/>
              <a:chExt cx="706" cy="1172"/>
            </a:xfrm>
          </p:grpSpPr>
          <p:sp>
            <p:nvSpPr>
              <p:cNvPr id="589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0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1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1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1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2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3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4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5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96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6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97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5" name="Group 316"/>
            <p:cNvGrpSpPr>
              <a:grpSpLocks/>
            </p:cNvGrpSpPr>
            <p:nvPr/>
          </p:nvGrpSpPr>
          <p:grpSpPr bwMode="auto">
            <a:xfrm>
              <a:off x="4152900" y="2356247"/>
              <a:ext cx="163116" cy="127397"/>
              <a:chOff x="4727" y="2506"/>
              <a:chExt cx="706" cy="1172"/>
            </a:xfrm>
          </p:grpSpPr>
          <p:sp>
            <p:nvSpPr>
              <p:cNvPr id="581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2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2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2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3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3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3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4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5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6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7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7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7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8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9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9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6" name="Group 316"/>
            <p:cNvGrpSpPr>
              <a:grpSpLocks/>
            </p:cNvGrpSpPr>
            <p:nvPr/>
          </p:nvGrpSpPr>
          <p:grpSpPr bwMode="auto">
            <a:xfrm>
              <a:off x="3695700" y="2220516"/>
              <a:ext cx="163116" cy="127397"/>
              <a:chOff x="4727" y="2506"/>
              <a:chExt cx="706" cy="1172"/>
            </a:xfrm>
          </p:grpSpPr>
          <p:sp>
            <p:nvSpPr>
              <p:cNvPr id="574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4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4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5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5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6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6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7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8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9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9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0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81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81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7" name="Group 316"/>
            <p:cNvGrpSpPr>
              <a:grpSpLocks/>
            </p:cNvGrpSpPr>
            <p:nvPr/>
          </p:nvGrpSpPr>
          <p:grpSpPr bwMode="auto">
            <a:xfrm>
              <a:off x="3338513" y="3084910"/>
              <a:ext cx="163116" cy="127397"/>
              <a:chOff x="4727" y="2506"/>
              <a:chExt cx="706" cy="1172"/>
            </a:xfrm>
          </p:grpSpPr>
          <p:sp>
            <p:nvSpPr>
              <p:cNvPr id="566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6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6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7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8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8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8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9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0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1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1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2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73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3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74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8" name="Group 316"/>
            <p:cNvGrpSpPr>
              <a:grpSpLocks/>
            </p:cNvGrpSpPr>
            <p:nvPr/>
          </p:nvGrpSpPr>
          <p:grpSpPr bwMode="auto">
            <a:xfrm>
              <a:off x="2159794" y="5106591"/>
              <a:ext cx="163116" cy="127397"/>
              <a:chOff x="4727" y="2506"/>
              <a:chExt cx="706" cy="1172"/>
            </a:xfrm>
          </p:grpSpPr>
          <p:sp>
            <p:nvSpPr>
              <p:cNvPr id="558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8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8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9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0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0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0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1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2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3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3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3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4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65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5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66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59" name="Group 316"/>
            <p:cNvGrpSpPr>
              <a:grpSpLocks/>
            </p:cNvGrpSpPr>
            <p:nvPr/>
          </p:nvGrpSpPr>
          <p:grpSpPr bwMode="auto">
            <a:xfrm>
              <a:off x="5160169" y="4399360"/>
              <a:ext cx="163116" cy="127397"/>
              <a:chOff x="4727" y="2506"/>
              <a:chExt cx="706" cy="1172"/>
            </a:xfrm>
          </p:grpSpPr>
          <p:sp>
            <p:nvSpPr>
              <p:cNvPr id="550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1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2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2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2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3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4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5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6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7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7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8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0" name="Group 316"/>
            <p:cNvGrpSpPr>
              <a:grpSpLocks/>
            </p:cNvGrpSpPr>
            <p:nvPr/>
          </p:nvGrpSpPr>
          <p:grpSpPr bwMode="auto">
            <a:xfrm>
              <a:off x="5217319" y="3613547"/>
              <a:ext cx="163116" cy="127397"/>
              <a:chOff x="4727" y="2506"/>
              <a:chExt cx="706" cy="1172"/>
            </a:xfrm>
          </p:grpSpPr>
          <p:sp>
            <p:nvSpPr>
              <p:cNvPr id="542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3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3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3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4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4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4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5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6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7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8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8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8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9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50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50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1" name="Group 316"/>
            <p:cNvGrpSpPr>
              <a:grpSpLocks/>
            </p:cNvGrpSpPr>
            <p:nvPr/>
          </p:nvGrpSpPr>
          <p:grpSpPr bwMode="auto">
            <a:xfrm>
              <a:off x="5510213" y="2999185"/>
              <a:ext cx="163116" cy="127397"/>
              <a:chOff x="4727" y="2506"/>
              <a:chExt cx="706" cy="1172"/>
            </a:xfrm>
          </p:grpSpPr>
          <p:sp>
            <p:nvSpPr>
              <p:cNvPr id="535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5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5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6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6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7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7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8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9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0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0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1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42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42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2" name="Group 316"/>
            <p:cNvGrpSpPr>
              <a:grpSpLocks/>
            </p:cNvGrpSpPr>
            <p:nvPr/>
          </p:nvGrpSpPr>
          <p:grpSpPr bwMode="auto">
            <a:xfrm>
              <a:off x="4581525" y="3977878"/>
              <a:ext cx="163116" cy="127397"/>
              <a:chOff x="4727" y="2506"/>
              <a:chExt cx="706" cy="1172"/>
            </a:xfrm>
          </p:grpSpPr>
          <p:sp>
            <p:nvSpPr>
              <p:cNvPr id="52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3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3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3" name="Group 316"/>
            <p:cNvGrpSpPr>
              <a:grpSpLocks/>
            </p:cNvGrpSpPr>
            <p:nvPr/>
          </p:nvGrpSpPr>
          <p:grpSpPr bwMode="auto">
            <a:xfrm>
              <a:off x="4388644" y="3420666"/>
              <a:ext cx="163116" cy="127397"/>
              <a:chOff x="4727" y="2506"/>
              <a:chExt cx="706" cy="1172"/>
            </a:xfrm>
          </p:grpSpPr>
          <p:sp>
            <p:nvSpPr>
              <p:cNvPr id="519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19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19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19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19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0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1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1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1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2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3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4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4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4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5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526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6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527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5164" name="Группа 119"/>
            <p:cNvGrpSpPr>
              <a:grpSpLocks/>
            </p:cNvGrpSpPr>
            <p:nvPr/>
          </p:nvGrpSpPr>
          <p:grpSpPr bwMode="auto">
            <a:xfrm>
              <a:off x="4764881" y="3626644"/>
              <a:ext cx="177404" cy="141685"/>
              <a:chOff x="214313" y="8958263"/>
              <a:chExt cx="642937" cy="500062"/>
            </a:xfrm>
          </p:grpSpPr>
          <p:sp>
            <p:nvSpPr>
              <p:cNvPr id="519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519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519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519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519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5165" name="Группа 629"/>
            <p:cNvGrpSpPr>
              <a:grpSpLocks/>
            </p:cNvGrpSpPr>
            <p:nvPr/>
          </p:nvGrpSpPr>
          <p:grpSpPr bwMode="auto">
            <a:xfrm>
              <a:off x="4012406" y="2813448"/>
              <a:ext cx="248841" cy="202406"/>
              <a:chOff x="142483" y="3760971"/>
              <a:chExt cx="346075" cy="386605"/>
            </a:xfrm>
          </p:grpSpPr>
          <p:sp>
            <p:nvSpPr>
              <p:cNvPr id="330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30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331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grpSp>
        <p:nvGrpSpPr>
          <p:cNvPr id="5169" name="Группа 91"/>
          <p:cNvGrpSpPr>
            <a:grpSpLocks/>
          </p:cNvGrpSpPr>
          <p:nvPr/>
        </p:nvGrpSpPr>
        <p:grpSpPr bwMode="auto">
          <a:xfrm>
            <a:off x="5420441" y="2976561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7" name="Прямоугольник 3316"/>
          <p:cNvSpPr/>
          <p:nvPr/>
        </p:nvSpPr>
        <p:spPr bwMode="auto">
          <a:xfrm>
            <a:off x="5709764" y="3428998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318" name="TextBox 23"/>
          <p:cNvSpPr txBox="1"/>
          <p:nvPr/>
        </p:nvSpPr>
        <p:spPr bwMode="auto">
          <a:xfrm>
            <a:off x="5818551" y="307444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6259466" y="307444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6424139" y="327064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3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</a:t>
            </a:r>
            <a:r>
              <a:rPr lang="ru-RU" sz="1050" dirty="0"/>
              <a:t>)</a:t>
            </a:r>
          </a:p>
        </p:txBody>
      </p:sp>
      <p:pic>
        <p:nvPicPr>
          <p:cNvPr id="1004" name="Рисунок 100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005" name="Рисунок 100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5152" name="Прямоугольник 1982"/>
          <p:cNvSpPr>
            <a:spLocks noChangeArrowheads="1"/>
          </p:cNvSpPr>
          <p:nvPr/>
        </p:nvSpPr>
        <p:spPr bwMode="auto">
          <a:xfrm>
            <a:off x="4249751" y="2955966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sp>
        <p:nvSpPr>
          <p:cNvPr id="1007" name="Прямоугольник 100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8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09" name="Группа 1008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10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15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6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17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18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19" name="Прямоугольник 1018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20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21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22" name="Прямая соединительная линия 1021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23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11" name="Скругленный прямоугольник 1010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12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13" name="Прямоугольник 1012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14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24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25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26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27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28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2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3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3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33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3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1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1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1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1" name="TextBox 112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1214310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74072" y="2914946"/>
            <a:ext cx="2769927" cy="2899430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6374073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26.12.2020)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31285" y="657138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784691"/>
          </a:xfrm>
          <a:prstGeom prst="wedgeRectCallout">
            <a:avLst>
              <a:gd name="adj1" fmla="val 77394"/>
              <a:gd name="adj2" fmla="val -7523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200" b="1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7380" y="929690"/>
            <a:ext cx="2971052" cy="22664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273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74931" y="2971883"/>
            <a:ext cx="2763012" cy="2602300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6386367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26.12.2020)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81056"/>
              <a:gd name="adj2" fmla="val -3813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64002"/>
              <a:gd name="adj2" fmla="val -10289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TextBox 13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628" y="892628"/>
            <a:ext cx="2973616" cy="2294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296136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7" y="23954"/>
            <a:ext cx="9039660" cy="6858000"/>
          </a:xfrm>
          <a:prstGeom prst="rect">
            <a:avLst/>
          </a:prstGeom>
        </p:spPr>
      </p:pic>
      <p:pic>
        <p:nvPicPr>
          <p:cNvPr id="134" name="Рисунок 13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81263" y="2909472"/>
            <a:ext cx="2763013" cy="2626414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26.12.2020)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pic>
        <p:nvPicPr>
          <p:cNvPr id="135" name="Рисунок 13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628" y="892628"/>
            <a:ext cx="2973616" cy="229495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70376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68985" y="2616509"/>
            <a:ext cx="2768957" cy="2892831"/>
          </a:xfrm>
          <a:prstGeom prst="rect">
            <a:avLst/>
          </a:prstGeom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6377853" cy="690827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26.12.2020)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913757"/>
            <a:endParaRPr lang="ru-RU" altLang="ru-RU" sz="900" dirty="0">
              <a:solidFill>
                <a:srgbClr val="000000"/>
              </a:solidFill>
              <a:latin typeface="Calibri" panose="020F050202020403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7460">
                <a:buClr>
                  <a:srgbClr val="000000"/>
                </a:buClr>
                <a:buSzPct val="100000"/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 Light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7460">
                <a:defRPr/>
              </a:pPr>
              <a:endParaRPr lang="ru-RU" sz="900" dirty="0"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latin typeface="Calibri Light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algn="ctr" defTabSz="1026856">
                <a:defRPr/>
              </a:pPr>
              <a:endParaRPr lang="ru-RU" sz="400" dirty="0"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Calibri Light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8652">
              <a:defRPr/>
            </a:pP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defTabSz="1069044">
              <a:defRPr/>
            </a:pP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1200" dirty="0">
                <a:solidFill>
                  <a:srgbClr val="000000"/>
                </a:solidFill>
                <a:cs typeface="Arial" panose="020B0604020202020204" pitchFamily="34" charset="0"/>
              </a:rPr>
              <a:t>-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объездная</a:t>
            </a:r>
            <a:r>
              <a:rPr lang="ru-RU" altLang="ru-RU" sz="1200" b="0" dirty="0">
                <a:solidFill>
                  <a:srgbClr val="000000"/>
                </a:solidFill>
                <a:cs typeface="Arial" panose="020B0604020202020204" pitchFamily="34" charset="0"/>
              </a:rPr>
              <a:t> </a:t>
            </a:r>
            <a:r>
              <a:rPr lang="ru-RU" altLang="ru-RU" sz="900" b="0" dirty="0">
                <a:solidFill>
                  <a:srgbClr val="000000"/>
                </a:solidFill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i="1" dirty="0">
                <a:solidFill>
                  <a:srgbClr val="000000"/>
                </a:solidFill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215"/>
              <a:endParaRPr lang="ru-RU" sz="3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085967" y="3655357"/>
            <a:ext cx="2562225" cy="608012"/>
          </a:xfrm>
          <a:prstGeom prst="wedgeRectCallout">
            <a:avLst>
              <a:gd name="adj1" fmla="val 12795"/>
              <a:gd name="adj2" fmla="val 26705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TextBox 13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8869" y="884605"/>
            <a:ext cx="2976649" cy="22858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69178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34746" y="2865842"/>
            <a:ext cx="2803196" cy="2634254"/>
          </a:xfrm>
          <a:prstGeom prst="rect">
            <a:avLst/>
          </a:prstGeom>
        </p:spPr>
      </p:pic>
      <p:pic>
        <p:nvPicPr>
          <p:cNvPr id="3" name="Рисунок 2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6390031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marL="0" marR="0" lvl="0" indent="0" algn="l" defTabSz="6850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sz="9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+mn-cs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685086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14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ИНФОРМАЦИОННЫЕ МАТЕРИАЛЫ ПО РИСКУ НАРУШЕНИЯ ТРАНСПОРТНОГО СООБЩЕНИЯ, СВЯЗАННЫХ </a:t>
            </a:r>
            <a:endParaRPr kumimoji="0" lang="ru-RU" sz="1100" b="0" i="0" u="none" strike="noStrike" kern="120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С </a:t>
            </a: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НЕБЛАГОПРИЯТНЫМИ МЕТЕОЯВЛЕНИЯМИ НА ТЕРРИТОРИИ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ФЕДЕРАЛЬНОЙ  </a:t>
            </a: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АВТОДОРОГИ А-120 «САНКТ-ПЕТЕРБУРГСКОЕ ЮЖНОЕ ПОЛУКОЛЬЦО»</a:t>
            </a:r>
            <a:r>
              <a:rPr kumimoji="0" lang="ru-RU" sz="1100" b="0" i="0" u="none" strike="noStrike" kern="120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( НА 26.12.2020)</a:t>
            </a:r>
            <a:endParaRPr kumimoji="0" lang="ru-RU" sz="11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marL="0" marR="0" lvl="0" indent="0" algn="ctr" defTabSz="68508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400" b="0" i="0" u="none" strike="noStrike" kern="120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Прогноз метеоявлений</a:t>
            </a:r>
            <a:endParaRPr kumimoji="0" lang="ru-RU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5" name="Rectangle 93"/>
          <p:cNvSpPr>
            <a:spLocks noChangeArrowheads="1"/>
          </p:cNvSpPr>
          <p:nvPr/>
        </p:nvSpPr>
        <p:spPr bwMode="auto">
          <a:xfrm>
            <a:off x="6381263" y="5031832"/>
            <a:ext cx="2772470" cy="1826168"/>
          </a:xfrm>
          <a:prstGeom prst="rect">
            <a:avLst/>
          </a:prstGeom>
          <a:solidFill>
            <a:schemeClr val="bg1"/>
          </a:solidFill>
          <a:ln w="19050">
            <a:solidFill>
              <a:schemeClr val="tx1"/>
            </a:solidFill>
            <a:miter lim="800000"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 lIns="91383" tIns="45698" rIns="91383" bIns="45698" anchor="ctr"/>
          <a:lstStyle>
            <a:lvl1pPr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913757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ru-RU" altLang="ru-RU" sz="9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alibri" panose="020F050202020403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26" name="Группа 629"/>
          <p:cNvGrpSpPr>
            <a:grpSpLocks/>
          </p:cNvGrpSpPr>
          <p:nvPr/>
        </p:nvGrpSpPr>
        <p:grpSpPr bwMode="auto">
          <a:xfrm>
            <a:off x="6462381" y="6015369"/>
            <a:ext cx="311047" cy="319920"/>
            <a:chOff x="142483" y="3760971"/>
            <a:chExt cx="346075" cy="386605"/>
          </a:xfrm>
        </p:grpSpPr>
        <p:sp>
          <p:nvSpPr>
            <p:cNvPr id="2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marL="0" marR="0" lvl="0" indent="0" algn="ctr" defTabSz="127746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ct val="100000"/>
                <a:buFontTx/>
                <a:buNone/>
                <a:tabLst/>
                <a:defRPr/>
              </a:pPr>
              <a:endPara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  <p:sp>
          <p:nvSpPr>
            <p:cNvPr id="2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marL="0" marR="0" lvl="0" indent="0" algn="l" defTabSz="127746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9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>
                  <a:outerShdw blurRad="38100" dist="38100" dir="2700000" algn="tl">
                    <a:srgbClr val="FFFFFF"/>
                  </a:outerShdw>
                </a:effectLst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  <p:sp>
          <p:nvSpPr>
            <p:cNvPr id="2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96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51856" tIns="75929" rIns="151856" bIns="75929">
              <a:spAutoFit/>
            </a:bodyPr>
            <a:lstStyle/>
            <a:p>
              <a:pPr marL="0" marR="0" lvl="0" indent="0" algn="ctr" defTabSz="102685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4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/>
                  </a:outerShdw>
                </a:effectLst>
                <a:uLnTx/>
                <a:uFillTx/>
                <a:latin typeface="Calibri Light"/>
                <a:ea typeface="+mn-ea"/>
                <a:cs typeface="+mn-cs"/>
              </a:endParaRPr>
            </a:p>
          </p:txBody>
        </p:sp>
      </p:grpSp>
      <p:sp>
        <p:nvSpPr>
          <p:cNvPr id="30" name="Text Box 97"/>
          <p:cNvSpPr txBox="1">
            <a:spLocks noChangeArrowheads="1"/>
          </p:cNvSpPr>
          <p:nvPr/>
        </p:nvSpPr>
        <p:spPr bwMode="auto">
          <a:xfrm>
            <a:off x="6800255" y="5938698"/>
            <a:ext cx="237005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2795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cxnSp>
        <p:nvCxnSpPr>
          <p:cNvPr id="31" name="Прямая соединительная линия 30"/>
          <p:cNvCxnSpPr/>
          <p:nvPr/>
        </p:nvCxnSpPr>
        <p:spPr>
          <a:xfrm>
            <a:off x="6438884" y="6421581"/>
            <a:ext cx="370196" cy="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 Box 97"/>
          <p:cNvSpPr txBox="1">
            <a:spLocks noChangeArrowheads="1"/>
          </p:cNvSpPr>
          <p:nvPr/>
        </p:nvSpPr>
        <p:spPr bwMode="auto">
          <a:xfrm>
            <a:off x="6850594" y="6244222"/>
            <a:ext cx="2319715" cy="2464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6881" tIns="53444" rIns="106881" bIns="5344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06865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charset="0"/>
              </a:rPr>
              <a:t> - аварийно – опасный участок дороги</a:t>
            </a:r>
          </a:p>
        </p:txBody>
      </p:sp>
      <p:cxnSp>
        <p:nvCxnSpPr>
          <p:cNvPr id="33" name="Прямая соединительная линия 32"/>
          <p:cNvCxnSpPr/>
          <p:nvPr/>
        </p:nvCxnSpPr>
        <p:spPr>
          <a:xfrm>
            <a:off x="6456787" y="6640680"/>
            <a:ext cx="370331" cy="0"/>
          </a:xfrm>
          <a:prstGeom prst="line">
            <a:avLst/>
          </a:prstGeom>
          <a:ln w="38100">
            <a:solidFill>
              <a:srgbClr val="00B05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 Box 97"/>
          <p:cNvSpPr txBox="1">
            <a:spLocks noChangeArrowheads="1"/>
          </p:cNvSpPr>
          <p:nvPr/>
        </p:nvSpPr>
        <p:spPr bwMode="auto">
          <a:xfrm>
            <a:off x="6800255" y="6421582"/>
            <a:ext cx="1893758" cy="3286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2583" tIns="71295" rIns="142583" bIns="712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06904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ru-RU" altLang="ru-RU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-</a:t>
            </a:r>
            <a:r>
              <a:rPr kumimoji="0" lang="ru-RU" alt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charset="0"/>
              </a:rPr>
              <a:t>объездная</a:t>
            </a:r>
            <a:r>
              <a:rPr kumimoji="0" lang="ru-RU" altLang="ru-RU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</a:t>
            </a: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charset="0"/>
              </a:rPr>
              <a:t>дорога</a:t>
            </a:r>
          </a:p>
        </p:txBody>
      </p:sp>
      <p:sp>
        <p:nvSpPr>
          <p:cNvPr id="35" name="Text Box 97"/>
          <p:cNvSpPr txBox="1">
            <a:spLocks noChangeArrowheads="1"/>
          </p:cNvSpPr>
          <p:nvPr/>
        </p:nvSpPr>
        <p:spPr bwMode="auto">
          <a:xfrm>
            <a:off x="6871464" y="5031833"/>
            <a:ext cx="1606804" cy="2676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99" tIns="63953" rIns="127899" bIns="63953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2795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900" b="1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Условные обозначения</a:t>
            </a:r>
          </a:p>
        </p:txBody>
      </p:sp>
      <p:pic>
        <p:nvPicPr>
          <p:cNvPr id="39" name="Рисунок 3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1284" y="39967"/>
            <a:ext cx="632441" cy="546460"/>
          </a:xfrm>
          <a:prstGeom prst="rect">
            <a:avLst/>
          </a:prstGeom>
        </p:spPr>
      </p:pic>
      <p:pic>
        <p:nvPicPr>
          <p:cNvPr id="40" name="Рисунок 3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75697" y="-10302"/>
            <a:ext cx="731519" cy="596729"/>
          </a:xfrm>
          <a:prstGeom prst="rect">
            <a:avLst/>
          </a:prstGeom>
        </p:spPr>
      </p:pic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marL="0" marR="0" lvl="0" indent="0" algn="just" defTabSz="6857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Отрезанные </a:t>
            </a:r>
            <a:r>
              <a:rPr kumimoji="0" lang="ru-RU" sz="1200" b="1" i="0" u="sng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н.п</a:t>
            </a:r>
            <a:r>
              <a:rPr kumimoji="0" lang="ru-RU" sz="1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.:</a:t>
            </a:r>
            <a:r>
              <a:rPr kumimoji="0" lang="ru-RU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ru-RU" sz="12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нет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  <a:p>
            <a:pPr marL="0" marR="0" lvl="0" indent="0" algn="just" defTabSz="685732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sz="1200" b="1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Объездная дорога:</a:t>
            </a:r>
            <a:r>
              <a:rPr kumimoji="0" lang="ru-RU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</a:t>
            </a:r>
            <a:r>
              <a:rPr kumimoji="0" lang="ru-RU" sz="1200" b="1" i="0" u="none" strike="noStrike" kern="1200" cap="none" spc="0" normalizeH="0" baseline="0" noProof="0" dirty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есть</a:t>
            </a:r>
            <a:endParaRPr kumimoji="0" lang="ru-RU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44" name="Group 316"/>
          <p:cNvGrpSpPr>
            <a:grpSpLocks/>
          </p:cNvGrpSpPr>
          <p:nvPr/>
        </p:nvGrpSpPr>
        <p:grpSpPr bwMode="auto">
          <a:xfrm>
            <a:off x="6515900" y="5677154"/>
            <a:ext cx="186569" cy="197985"/>
            <a:chOff x="4727" y="2506"/>
            <a:chExt cx="706" cy="1172"/>
          </a:xfrm>
        </p:grpSpPr>
        <p:sp>
          <p:nvSpPr>
            <p:cNvPr id="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  <p:sp>
          <p:nvSpPr>
            <p:cNvPr id="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68503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24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itchFamily="34" charset="0"/>
                <a:ea typeface="+mn-ea"/>
                <a:cs typeface="+mn-cs"/>
              </a:endParaRPr>
            </a:p>
          </p:txBody>
        </p:sp>
      </p:grpSp>
      <p:grpSp>
        <p:nvGrpSpPr>
          <p:cNvPr id="123" name="Группа 119"/>
          <p:cNvGrpSpPr>
            <a:grpSpLocks/>
          </p:cNvGrpSpPr>
          <p:nvPr/>
        </p:nvGrpSpPr>
        <p:grpSpPr bwMode="auto">
          <a:xfrm>
            <a:off x="6524942" y="5341915"/>
            <a:ext cx="137210" cy="186967"/>
            <a:chOff x="214313" y="8958263"/>
            <a:chExt cx="642937" cy="500062"/>
          </a:xfrm>
        </p:grpSpPr>
        <p:sp>
          <p:nvSpPr>
            <p:cNvPr id="1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2772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sp>
          <p:nvSpPr>
            <p:cNvPr id="1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marL="0" marR="0" lvl="0" indent="0" algn="l" defTabSz="1277215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ru-RU" sz="3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 New Roman" pitchFamily="18" charset="0"/>
                <a:ea typeface="+mn-ea"/>
                <a:cs typeface="Times New Roman" pitchFamily="18" charset="0"/>
              </a:endParaRPr>
            </a:p>
          </p:txBody>
        </p:sp>
        <p:grpSp>
          <p:nvGrpSpPr>
            <p:cNvPr id="1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9" name="Text Box 97"/>
          <p:cNvSpPr txBox="1">
            <a:spLocks noChangeArrowheads="1"/>
          </p:cNvSpPr>
          <p:nvPr/>
        </p:nvSpPr>
        <p:spPr bwMode="auto">
          <a:xfrm>
            <a:off x="6831228" y="5280780"/>
            <a:ext cx="1831813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2795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0" name="Text Box 97"/>
          <p:cNvSpPr txBox="1">
            <a:spLocks noChangeArrowheads="1"/>
          </p:cNvSpPr>
          <p:nvPr/>
        </p:nvSpPr>
        <p:spPr bwMode="auto">
          <a:xfrm>
            <a:off x="6836793" y="5543840"/>
            <a:ext cx="1861411" cy="2676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868" tIns="63939" rIns="127868" bIns="6393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 marL="0" marR="0" lvl="0" indent="0" algn="l" defTabSz="127952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110 км </a:t>
            </a: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(опасный поворот)</a:t>
            </a:r>
            <a:endParaRPr kumimoji="0" lang="en-US" altLang="ru-RU" sz="1200" b="0" i="0" u="sng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116-117 км </a:t>
            </a:r>
          </a:p>
          <a:p>
            <a:pPr marL="0" marR="0" lvl="0" indent="0" algn="ctr" defTabSz="685035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ru-RU" altLang="ru-RU" sz="1200" b="0" i="0" u="sng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(опасный поворот)</a:t>
            </a:r>
            <a:endParaRPr kumimoji="0" lang="en-US" altLang="ru-RU" sz="1200" b="0" i="0" u="sng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34" name="TextBox 133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pic>
        <p:nvPicPr>
          <p:cNvPr id="135" name="Рисунок 13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8869" y="884605"/>
            <a:ext cx="2976649" cy="22858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57447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21594"/>
            <a:chExt cx="9144000" cy="4679156"/>
          </a:xfrm>
        </p:grpSpPr>
        <p:pic>
          <p:nvPicPr>
            <p:cNvPr id="6146" name="Picture 2" descr="G:\волос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1594"/>
              <a:ext cx="9144000" cy="46791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92" name="Group 316"/>
            <p:cNvGrpSpPr>
              <a:grpSpLocks/>
            </p:cNvGrpSpPr>
            <p:nvPr/>
          </p:nvGrpSpPr>
          <p:grpSpPr bwMode="auto">
            <a:xfrm>
              <a:off x="4319588" y="1991916"/>
              <a:ext cx="163116" cy="127397"/>
              <a:chOff x="4727" y="2506"/>
              <a:chExt cx="706" cy="1172"/>
            </a:xfrm>
          </p:grpSpPr>
          <p:sp>
            <p:nvSpPr>
              <p:cNvPr id="68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9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9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3" name="Group 316"/>
            <p:cNvGrpSpPr>
              <a:grpSpLocks/>
            </p:cNvGrpSpPr>
            <p:nvPr/>
          </p:nvGrpSpPr>
          <p:grpSpPr bwMode="auto">
            <a:xfrm>
              <a:off x="4883944" y="1870472"/>
              <a:ext cx="163116" cy="127397"/>
              <a:chOff x="4727" y="2506"/>
              <a:chExt cx="706" cy="1172"/>
            </a:xfrm>
          </p:grpSpPr>
          <p:sp>
            <p:nvSpPr>
              <p:cNvPr id="67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8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8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4" name="Group 316"/>
            <p:cNvGrpSpPr>
              <a:grpSpLocks/>
            </p:cNvGrpSpPr>
            <p:nvPr/>
          </p:nvGrpSpPr>
          <p:grpSpPr bwMode="auto">
            <a:xfrm>
              <a:off x="4255294" y="2413397"/>
              <a:ext cx="163116" cy="127397"/>
              <a:chOff x="4727" y="2506"/>
              <a:chExt cx="706" cy="1172"/>
            </a:xfrm>
          </p:grpSpPr>
          <p:sp>
            <p:nvSpPr>
              <p:cNvPr id="66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7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7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5" name="Group 316"/>
            <p:cNvGrpSpPr>
              <a:grpSpLocks/>
            </p:cNvGrpSpPr>
            <p:nvPr/>
          </p:nvGrpSpPr>
          <p:grpSpPr bwMode="auto">
            <a:xfrm>
              <a:off x="5669756" y="2199085"/>
              <a:ext cx="163116" cy="127397"/>
              <a:chOff x="4727" y="2506"/>
              <a:chExt cx="706" cy="1172"/>
            </a:xfrm>
          </p:grpSpPr>
          <p:sp>
            <p:nvSpPr>
              <p:cNvPr id="66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6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6" name="Group 316"/>
            <p:cNvGrpSpPr>
              <a:grpSpLocks/>
            </p:cNvGrpSpPr>
            <p:nvPr/>
          </p:nvGrpSpPr>
          <p:grpSpPr bwMode="auto">
            <a:xfrm>
              <a:off x="4155281" y="2734866"/>
              <a:ext cx="163116" cy="127397"/>
              <a:chOff x="4727" y="2506"/>
              <a:chExt cx="706" cy="1172"/>
            </a:xfrm>
          </p:grpSpPr>
          <p:sp>
            <p:nvSpPr>
              <p:cNvPr id="652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2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2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3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4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4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4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5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6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7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7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7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8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9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9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60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7" name="Group 316"/>
            <p:cNvGrpSpPr>
              <a:grpSpLocks/>
            </p:cNvGrpSpPr>
            <p:nvPr/>
          </p:nvGrpSpPr>
          <p:grpSpPr bwMode="auto">
            <a:xfrm>
              <a:off x="5105400" y="2499122"/>
              <a:ext cx="163116" cy="127397"/>
              <a:chOff x="4727" y="2506"/>
              <a:chExt cx="706" cy="1172"/>
            </a:xfrm>
          </p:grpSpPr>
          <p:sp>
            <p:nvSpPr>
              <p:cNvPr id="64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5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5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8" name="Group 316"/>
            <p:cNvGrpSpPr>
              <a:grpSpLocks/>
            </p:cNvGrpSpPr>
            <p:nvPr/>
          </p:nvGrpSpPr>
          <p:grpSpPr bwMode="auto">
            <a:xfrm>
              <a:off x="3669506" y="3463528"/>
              <a:ext cx="163116" cy="127397"/>
              <a:chOff x="4727" y="2506"/>
              <a:chExt cx="706" cy="1172"/>
            </a:xfrm>
          </p:grpSpPr>
          <p:sp>
            <p:nvSpPr>
              <p:cNvPr id="63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4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4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199" name="Group 316"/>
            <p:cNvGrpSpPr>
              <a:grpSpLocks/>
            </p:cNvGrpSpPr>
            <p:nvPr/>
          </p:nvGrpSpPr>
          <p:grpSpPr bwMode="auto">
            <a:xfrm>
              <a:off x="6419850" y="2920603"/>
              <a:ext cx="163116" cy="127397"/>
              <a:chOff x="4727" y="2506"/>
              <a:chExt cx="706" cy="1172"/>
            </a:xfrm>
          </p:grpSpPr>
          <p:sp>
            <p:nvSpPr>
              <p:cNvPr id="62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3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3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200" name="Group 316"/>
            <p:cNvGrpSpPr>
              <a:grpSpLocks/>
            </p:cNvGrpSpPr>
            <p:nvPr/>
          </p:nvGrpSpPr>
          <p:grpSpPr bwMode="auto">
            <a:xfrm>
              <a:off x="5898356" y="3042047"/>
              <a:ext cx="163116" cy="127397"/>
              <a:chOff x="4727" y="2506"/>
              <a:chExt cx="706" cy="1172"/>
            </a:xfrm>
          </p:grpSpPr>
          <p:sp>
            <p:nvSpPr>
              <p:cNvPr id="62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62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62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6201" name="Группа 119"/>
            <p:cNvGrpSpPr>
              <a:grpSpLocks/>
            </p:cNvGrpSpPr>
            <p:nvPr/>
          </p:nvGrpSpPr>
          <p:grpSpPr bwMode="auto">
            <a:xfrm>
              <a:off x="3378994" y="1997869"/>
              <a:ext cx="177404" cy="141685"/>
              <a:chOff x="214313" y="8958263"/>
              <a:chExt cx="642937" cy="500062"/>
            </a:xfrm>
          </p:grpSpPr>
          <p:sp>
            <p:nvSpPr>
              <p:cNvPr id="6208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209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621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621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621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6204" name="Группа 629"/>
            <p:cNvGrpSpPr>
              <a:grpSpLocks/>
            </p:cNvGrpSpPr>
            <p:nvPr/>
          </p:nvGrpSpPr>
          <p:grpSpPr bwMode="auto">
            <a:xfrm>
              <a:off x="4610101" y="2522934"/>
              <a:ext cx="250031" cy="286339"/>
              <a:chOff x="142483" y="3760967"/>
              <a:chExt cx="346075" cy="547910"/>
            </a:xfrm>
          </p:grpSpPr>
          <p:sp>
            <p:nvSpPr>
              <p:cNvPr id="842" name="Line 281"/>
              <p:cNvSpPr>
                <a:spLocks noChangeShapeType="1"/>
              </p:cNvSpPr>
              <p:nvPr/>
            </p:nvSpPr>
            <p:spPr bwMode="auto">
              <a:xfrm>
                <a:off x="203459" y="3847541"/>
                <a:ext cx="0" cy="300731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141249">
                  <a:buClr>
                    <a:srgbClr val="000000"/>
                  </a:buClr>
                  <a:buSzPct val="100000"/>
                  <a:defRPr/>
                </a:pPr>
                <a:endParaRPr lang="ru-RU" sz="8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843" name="Freeform 285"/>
              <p:cNvSpPr>
                <a:spLocks/>
              </p:cNvSpPr>
              <p:nvPr/>
            </p:nvSpPr>
            <p:spPr bwMode="auto">
              <a:xfrm>
                <a:off x="198514" y="3795140"/>
                <a:ext cx="270268" cy="227826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141249">
                  <a:defRPr/>
                </a:pPr>
                <a:endParaRPr lang="ru-RU" sz="8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84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67"/>
                <a:ext cx="346075" cy="547910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917365">
                  <a:defRPr/>
                </a:pPr>
                <a:r>
                  <a:rPr lang="ru-RU" sz="5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 </a:t>
                </a:r>
                <a:r>
                  <a:rPr lang="ru-RU" sz="400" dirty="0">
                    <a:solidFill>
                      <a:schemeClr val="bg1"/>
                    </a:solidFill>
                    <a:effectLst>
                      <a:outerShdw blurRad="38100" dist="38100" dir="2700000" algn="tl">
                        <a:srgbClr val="000000"/>
                      </a:outerShdw>
                    </a:effectLst>
                    <a:latin typeface="+mj-lt"/>
                    <a:cs typeface="Arial" charset="0"/>
                  </a:rPr>
                  <a:t>ПСЧ-1</a:t>
                </a:r>
              </a:p>
            </p:txBody>
          </p:sp>
        </p:grp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</a:t>
            </a:r>
            <a:r>
              <a:rPr lang="ru-RU" sz="1050" dirty="0"/>
              <a:t>)</a:t>
            </a:r>
          </a:p>
        </p:txBody>
      </p:sp>
      <p:pic>
        <p:nvPicPr>
          <p:cNvPr id="846" name="Рисунок 84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847" name="Рисунок 846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850" name="Прямоугольник 849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2" name="Группа 8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2" name="Прямоугольник 8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5" name="Прямая соединительная линия 8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4" name="Скругленный прямоугольник 8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6" name="Прямоугольник 8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439996" y="2609081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6183" name="Группа 116"/>
          <p:cNvGrpSpPr>
            <a:grpSpLocks/>
          </p:cNvGrpSpPr>
          <p:nvPr/>
        </p:nvGrpSpPr>
        <p:grpSpPr bwMode="auto">
          <a:xfrm>
            <a:off x="5866095" y="3281404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6042307" y="3754083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6630476" y="3601683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6081709" y="3400850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6522623" y="3400850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963" name="TextBox 96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31092119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9687"/>
            <a:chExt cx="9144000" cy="4691063"/>
          </a:xfrm>
        </p:grpSpPr>
        <p:pic>
          <p:nvPicPr>
            <p:cNvPr id="7170" name="Picture 2" descr="G:\волхов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9687"/>
              <a:ext cx="9144000" cy="46910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7216" name="Group 316"/>
            <p:cNvGrpSpPr>
              <a:grpSpLocks/>
            </p:cNvGrpSpPr>
            <p:nvPr/>
          </p:nvGrpSpPr>
          <p:grpSpPr bwMode="auto">
            <a:xfrm>
              <a:off x="2290763" y="3177778"/>
              <a:ext cx="163116" cy="127397"/>
              <a:chOff x="4727" y="2506"/>
              <a:chExt cx="706" cy="1172"/>
            </a:xfrm>
          </p:grpSpPr>
          <p:sp>
            <p:nvSpPr>
              <p:cNvPr id="841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1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1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2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3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3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3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4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5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6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6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7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8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8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9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9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7" name="Group 316"/>
            <p:cNvGrpSpPr>
              <a:grpSpLocks/>
            </p:cNvGrpSpPr>
            <p:nvPr/>
          </p:nvGrpSpPr>
          <p:grpSpPr bwMode="auto">
            <a:xfrm>
              <a:off x="2505075" y="3077766"/>
              <a:ext cx="163116" cy="127397"/>
              <a:chOff x="4727" y="2506"/>
              <a:chExt cx="706" cy="1172"/>
            </a:xfrm>
          </p:grpSpPr>
          <p:sp>
            <p:nvSpPr>
              <p:cNvPr id="833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3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3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4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5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5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5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6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7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8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8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9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40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0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0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41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8" name="Group 316"/>
            <p:cNvGrpSpPr>
              <a:grpSpLocks/>
            </p:cNvGrpSpPr>
            <p:nvPr/>
          </p:nvGrpSpPr>
          <p:grpSpPr bwMode="auto">
            <a:xfrm>
              <a:off x="2405063" y="3292078"/>
              <a:ext cx="163116" cy="127397"/>
              <a:chOff x="4727" y="2506"/>
              <a:chExt cx="706" cy="1172"/>
            </a:xfrm>
          </p:grpSpPr>
          <p:sp>
            <p:nvSpPr>
              <p:cNvPr id="825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6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6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7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7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7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8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9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0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1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1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32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33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19" name="Group 316"/>
            <p:cNvGrpSpPr>
              <a:grpSpLocks/>
            </p:cNvGrpSpPr>
            <p:nvPr/>
          </p:nvGrpSpPr>
          <p:grpSpPr bwMode="auto">
            <a:xfrm>
              <a:off x="2962275" y="2856310"/>
              <a:ext cx="163116" cy="127397"/>
              <a:chOff x="4727" y="2506"/>
              <a:chExt cx="706" cy="1172"/>
            </a:xfrm>
          </p:grpSpPr>
          <p:sp>
            <p:nvSpPr>
              <p:cNvPr id="818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8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8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8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9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9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9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0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1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2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3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3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4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25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25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0" name="Group 316"/>
            <p:cNvGrpSpPr>
              <a:grpSpLocks/>
            </p:cNvGrpSpPr>
            <p:nvPr/>
          </p:nvGrpSpPr>
          <p:grpSpPr bwMode="auto">
            <a:xfrm>
              <a:off x="2840831" y="3242072"/>
              <a:ext cx="163116" cy="127397"/>
              <a:chOff x="4727" y="2506"/>
              <a:chExt cx="706" cy="1172"/>
            </a:xfrm>
          </p:grpSpPr>
          <p:sp>
            <p:nvSpPr>
              <p:cNvPr id="810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0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0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1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2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2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2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3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4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5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5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6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17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7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1" name="Group 316"/>
            <p:cNvGrpSpPr>
              <a:grpSpLocks/>
            </p:cNvGrpSpPr>
            <p:nvPr/>
          </p:nvGrpSpPr>
          <p:grpSpPr bwMode="auto">
            <a:xfrm>
              <a:off x="3162300" y="3006328"/>
              <a:ext cx="163116" cy="127397"/>
              <a:chOff x="4727" y="2506"/>
              <a:chExt cx="706" cy="1172"/>
            </a:xfrm>
          </p:grpSpPr>
          <p:sp>
            <p:nvSpPr>
              <p:cNvPr id="802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2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2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3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4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4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4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5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6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7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7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8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9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9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10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2" name="Group 316"/>
            <p:cNvGrpSpPr>
              <a:grpSpLocks/>
            </p:cNvGrpSpPr>
            <p:nvPr/>
          </p:nvGrpSpPr>
          <p:grpSpPr bwMode="auto">
            <a:xfrm>
              <a:off x="3669506" y="3020616"/>
              <a:ext cx="163116" cy="127397"/>
              <a:chOff x="4727" y="2506"/>
              <a:chExt cx="706" cy="1172"/>
            </a:xfrm>
          </p:grpSpPr>
          <p:sp>
            <p:nvSpPr>
              <p:cNvPr id="794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4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4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5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6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6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6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7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8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9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9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0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801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1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1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802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3" name="Group 316"/>
            <p:cNvGrpSpPr>
              <a:grpSpLocks/>
            </p:cNvGrpSpPr>
            <p:nvPr/>
          </p:nvGrpSpPr>
          <p:grpSpPr bwMode="auto">
            <a:xfrm>
              <a:off x="4205288" y="4985147"/>
              <a:ext cx="163116" cy="127397"/>
              <a:chOff x="4727" y="2506"/>
              <a:chExt cx="706" cy="1172"/>
            </a:xfrm>
          </p:grpSpPr>
          <p:sp>
            <p:nvSpPr>
              <p:cNvPr id="786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7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7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8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8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8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9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0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1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2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2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93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94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4" name="Group 316"/>
            <p:cNvGrpSpPr>
              <a:grpSpLocks/>
            </p:cNvGrpSpPr>
            <p:nvPr/>
          </p:nvGrpSpPr>
          <p:grpSpPr bwMode="auto">
            <a:xfrm>
              <a:off x="4019550" y="3942160"/>
              <a:ext cx="163116" cy="127397"/>
              <a:chOff x="4727" y="2506"/>
              <a:chExt cx="706" cy="1172"/>
            </a:xfrm>
          </p:grpSpPr>
          <p:sp>
            <p:nvSpPr>
              <p:cNvPr id="779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9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9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9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0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0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0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1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2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3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4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4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5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86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86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5" name="Group 316"/>
            <p:cNvGrpSpPr>
              <a:grpSpLocks/>
            </p:cNvGrpSpPr>
            <p:nvPr/>
          </p:nvGrpSpPr>
          <p:grpSpPr bwMode="auto">
            <a:xfrm>
              <a:off x="4048125" y="4256485"/>
              <a:ext cx="163116" cy="127397"/>
              <a:chOff x="4727" y="2506"/>
              <a:chExt cx="706" cy="1172"/>
            </a:xfrm>
          </p:grpSpPr>
          <p:sp>
            <p:nvSpPr>
              <p:cNvPr id="771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1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1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2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3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3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3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4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5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6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6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7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8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8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6" name="Group 316"/>
            <p:cNvGrpSpPr>
              <a:grpSpLocks/>
            </p:cNvGrpSpPr>
            <p:nvPr/>
          </p:nvGrpSpPr>
          <p:grpSpPr bwMode="auto">
            <a:xfrm>
              <a:off x="4019550" y="3670697"/>
              <a:ext cx="163116" cy="127397"/>
              <a:chOff x="4727" y="2506"/>
              <a:chExt cx="706" cy="1172"/>
            </a:xfrm>
          </p:grpSpPr>
          <p:sp>
            <p:nvSpPr>
              <p:cNvPr id="763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3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3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4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5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5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5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6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7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8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8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9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70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0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71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7" name="Group 316"/>
            <p:cNvGrpSpPr>
              <a:grpSpLocks/>
            </p:cNvGrpSpPr>
            <p:nvPr/>
          </p:nvGrpSpPr>
          <p:grpSpPr bwMode="auto">
            <a:xfrm>
              <a:off x="4626769" y="2377678"/>
              <a:ext cx="163116" cy="127397"/>
              <a:chOff x="4727" y="2506"/>
              <a:chExt cx="706" cy="1172"/>
            </a:xfrm>
          </p:grpSpPr>
          <p:sp>
            <p:nvSpPr>
              <p:cNvPr id="755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5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5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6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7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7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7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8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9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0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0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1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62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2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2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63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8" name="Group 316"/>
            <p:cNvGrpSpPr>
              <a:grpSpLocks/>
            </p:cNvGrpSpPr>
            <p:nvPr/>
          </p:nvGrpSpPr>
          <p:grpSpPr bwMode="auto">
            <a:xfrm>
              <a:off x="4655344" y="2577703"/>
              <a:ext cx="163116" cy="127397"/>
              <a:chOff x="4727" y="2506"/>
              <a:chExt cx="706" cy="1172"/>
            </a:xfrm>
          </p:grpSpPr>
          <p:sp>
            <p:nvSpPr>
              <p:cNvPr id="747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8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8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9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9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9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0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1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2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3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3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54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55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29" name="Group 316"/>
            <p:cNvGrpSpPr>
              <a:grpSpLocks/>
            </p:cNvGrpSpPr>
            <p:nvPr/>
          </p:nvGrpSpPr>
          <p:grpSpPr bwMode="auto">
            <a:xfrm>
              <a:off x="5469731" y="2413397"/>
              <a:ext cx="163116" cy="127397"/>
              <a:chOff x="4727" y="2506"/>
              <a:chExt cx="706" cy="1172"/>
            </a:xfrm>
          </p:grpSpPr>
          <p:sp>
            <p:nvSpPr>
              <p:cNvPr id="740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0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0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0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1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1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1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2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3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4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5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5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6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47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47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0" name="Group 316"/>
            <p:cNvGrpSpPr>
              <a:grpSpLocks/>
            </p:cNvGrpSpPr>
            <p:nvPr/>
          </p:nvGrpSpPr>
          <p:grpSpPr bwMode="auto">
            <a:xfrm>
              <a:off x="5648325" y="2484835"/>
              <a:ext cx="163116" cy="127397"/>
              <a:chOff x="4727" y="2506"/>
              <a:chExt cx="706" cy="1172"/>
            </a:xfrm>
          </p:grpSpPr>
          <p:sp>
            <p:nvSpPr>
              <p:cNvPr id="732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2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2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3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4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4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4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5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6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7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7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8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9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9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1" name="Group 316"/>
            <p:cNvGrpSpPr>
              <a:grpSpLocks/>
            </p:cNvGrpSpPr>
            <p:nvPr/>
          </p:nvGrpSpPr>
          <p:grpSpPr bwMode="auto">
            <a:xfrm>
              <a:off x="5448300" y="2634853"/>
              <a:ext cx="163116" cy="127397"/>
              <a:chOff x="4727" y="2506"/>
              <a:chExt cx="706" cy="1172"/>
            </a:xfrm>
          </p:grpSpPr>
          <p:sp>
            <p:nvSpPr>
              <p:cNvPr id="724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4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4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4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5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6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6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6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7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8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29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29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0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731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1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732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7232" name="Группа 119"/>
            <p:cNvGrpSpPr>
              <a:grpSpLocks/>
            </p:cNvGrpSpPr>
            <p:nvPr/>
          </p:nvGrpSpPr>
          <p:grpSpPr bwMode="auto">
            <a:xfrm>
              <a:off x="4872037" y="4819650"/>
              <a:ext cx="177404" cy="141685"/>
              <a:chOff x="214313" y="8958263"/>
              <a:chExt cx="642937" cy="500062"/>
            </a:xfrm>
          </p:grpSpPr>
          <p:sp>
            <p:nvSpPr>
              <p:cNvPr id="723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724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724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724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724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7233" name="Группа 629"/>
            <p:cNvGrpSpPr>
              <a:grpSpLocks/>
            </p:cNvGrpSpPr>
            <p:nvPr/>
          </p:nvGrpSpPr>
          <p:grpSpPr bwMode="auto">
            <a:xfrm>
              <a:off x="3319463" y="2963467"/>
              <a:ext cx="248841" cy="202406"/>
              <a:chOff x="142483" y="3760971"/>
              <a:chExt cx="346075" cy="386605"/>
            </a:xfrm>
          </p:grpSpPr>
          <p:sp>
            <p:nvSpPr>
              <p:cNvPr id="213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13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13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</a:t>
            </a:r>
            <a:r>
              <a:rPr lang="ru-RU" sz="1050" dirty="0"/>
              <a:t>)</a:t>
            </a:r>
          </a:p>
        </p:txBody>
      </p:sp>
      <p:pic>
        <p:nvPicPr>
          <p:cNvPr id="1399" name="Рисунок 139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400" name="Рисунок 139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403" name="Прямоугольник 14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5" name="Группа 140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5" name="Прямоугольник 141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8" name="Прямая соединительная линия 141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7" name="Скругленный прямоугольник 140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9" name="Прямоугольник 140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1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2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1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3107373" y="3073840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grpSp>
        <p:nvGrpSpPr>
          <p:cNvPr id="7207" name="Группа 81"/>
          <p:cNvGrpSpPr>
            <a:grpSpLocks/>
          </p:cNvGrpSpPr>
          <p:nvPr/>
        </p:nvGrpSpPr>
        <p:grpSpPr bwMode="auto">
          <a:xfrm>
            <a:off x="3750594" y="2991642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4029200" y="3425029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4603081" y="3282154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4074512" y="308581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4515427" y="308581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516" name="TextBox 1515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59775800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379267"/>
            <a:ext cx="9144000" cy="6478733"/>
            <a:chOff x="0" y="1322785"/>
            <a:chExt cx="9144000" cy="4677965"/>
          </a:xfrm>
        </p:grpSpPr>
        <p:pic>
          <p:nvPicPr>
            <p:cNvPr id="9218" name="Picture 2" descr="G:\Всевол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2785"/>
              <a:ext cx="9144000" cy="46779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264" name="Group 316"/>
            <p:cNvGrpSpPr>
              <a:grpSpLocks/>
            </p:cNvGrpSpPr>
            <p:nvPr/>
          </p:nvGrpSpPr>
          <p:grpSpPr bwMode="auto">
            <a:xfrm>
              <a:off x="2712244" y="3242072"/>
              <a:ext cx="163116" cy="127397"/>
              <a:chOff x="4727" y="2506"/>
              <a:chExt cx="706" cy="1172"/>
            </a:xfrm>
          </p:grpSpPr>
          <p:sp>
            <p:nvSpPr>
              <p:cNvPr id="10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5" name="Group 316"/>
            <p:cNvGrpSpPr>
              <a:grpSpLocks/>
            </p:cNvGrpSpPr>
            <p:nvPr/>
          </p:nvGrpSpPr>
          <p:grpSpPr bwMode="auto">
            <a:xfrm>
              <a:off x="2769394" y="3434953"/>
              <a:ext cx="163116" cy="127397"/>
              <a:chOff x="4727" y="2506"/>
              <a:chExt cx="706" cy="1172"/>
            </a:xfrm>
          </p:grpSpPr>
          <p:sp>
            <p:nvSpPr>
              <p:cNvPr id="10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6" name="Group 316"/>
            <p:cNvGrpSpPr>
              <a:grpSpLocks/>
            </p:cNvGrpSpPr>
            <p:nvPr/>
          </p:nvGrpSpPr>
          <p:grpSpPr bwMode="auto">
            <a:xfrm>
              <a:off x="2583656" y="3577828"/>
              <a:ext cx="163116" cy="127397"/>
              <a:chOff x="4727" y="2506"/>
              <a:chExt cx="706" cy="1172"/>
            </a:xfrm>
          </p:grpSpPr>
          <p:sp>
            <p:nvSpPr>
              <p:cNvPr id="10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7" name="Group 316"/>
            <p:cNvGrpSpPr>
              <a:grpSpLocks/>
            </p:cNvGrpSpPr>
            <p:nvPr/>
          </p:nvGrpSpPr>
          <p:grpSpPr bwMode="auto">
            <a:xfrm>
              <a:off x="2912269" y="3192066"/>
              <a:ext cx="163116" cy="127397"/>
              <a:chOff x="4727" y="2506"/>
              <a:chExt cx="706" cy="1172"/>
            </a:xfrm>
          </p:grpSpPr>
          <p:sp>
            <p:nvSpPr>
              <p:cNvPr id="10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8" name="Group 316"/>
            <p:cNvGrpSpPr>
              <a:grpSpLocks/>
            </p:cNvGrpSpPr>
            <p:nvPr/>
          </p:nvGrpSpPr>
          <p:grpSpPr bwMode="auto">
            <a:xfrm>
              <a:off x="2355056" y="3620691"/>
              <a:ext cx="163116" cy="127397"/>
              <a:chOff x="4727" y="2506"/>
              <a:chExt cx="706" cy="1172"/>
            </a:xfrm>
          </p:grpSpPr>
          <p:sp>
            <p:nvSpPr>
              <p:cNvPr id="10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69" name="Group 316"/>
            <p:cNvGrpSpPr>
              <a:grpSpLocks/>
            </p:cNvGrpSpPr>
            <p:nvPr/>
          </p:nvGrpSpPr>
          <p:grpSpPr bwMode="auto">
            <a:xfrm>
              <a:off x="2926556" y="3606403"/>
              <a:ext cx="163116" cy="127397"/>
              <a:chOff x="4727" y="2506"/>
              <a:chExt cx="706" cy="1172"/>
            </a:xfrm>
          </p:grpSpPr>
          <p:sp>
            <p:nvSpPr>
              <p:cNvPr id="10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0" name="Group 316"/>
            <p:cNvGrpSpPr>
              <a:grpSpLocks/>
            </p:cNvGrpSpPr>
            <p:nvPr/>
          </p:nvGrpSpPr>
          <p:grpSpPr bwMode="auto">
            <a:xfrm>
              <a:off x="2947988" y="3413522"/>
              <a:ext cx="163116" cy="127397"/>
              <a:chOff x="4727" y="2506"/>
              <a:chExt cx="706" cy="1172"/>
            </a:xfrm>
          </p:grpSpPr>
          <p:sp>
            <p:nvSpPr>
              <p:cNvPr id="10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1" name="Group 316"/>
            <p:cNvGrpSpPr>
              <a:grpSpLocks/>
            </p:cNvGrpSpPr>
            <p:nvPr/>
          </p:nvGrpSpPr>
          <p:grpSpPr bwMode="auto">
            <a:xfrm>
              <a:off x="2912269" y="3820716"/>
              <a:ext cx="163116" cy="127397"/>
              <a:chOff x="4727" y="2506"/>
              <a:chExt cx="706" cy="1172"/>
            </a:xfrm>
          </p:grpSpPr>
          <p:sp>
            <p:nvSpPr>
              <p:cNvPr id="10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2" name="Group 316"/>
            <p:cNvGrpSpPr>
              <a:grpSpLocks/>
            </p:cNvGrpSpPr>
            <p:nvPr/>
          </p:nvGrpSpPr>
          <p:grpSpPr bwMode="auto">
            <a:xfrm>
              <a:off x="2655094" y="3820716"/>
              <a:ext cx="163116" cy="127397"/>
              <a:chOff x="4727" y="2506"/>
              <a:chExt cx="706" cy="1172"/>
            </a:xfrm>
          </p:grpSpPr>
          <p:sp>
            <p:nvSpPr>
              <p:cNvPr id="9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0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0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3" name="Group 316"/>
            <p:cNvGrpSpPr>
              <a:grpSpLocks/>
            </p:cNvGrpSpPr>
            <p:nvPr/>
          </p:nvGrpSpPr>
          <p:grpSpPr bwMode="auto">
            <a:xfrm>
              <a:off x="2312194" y="3835003"/>
              <a:ext cx="163116" cy="127397"/>
              <a:chOff x="4727" y="2506"/>
              <a:chExt cx="706" cy="1172"/>
            </a:xfrm>
          </p:grpSpPr>
          <p:sp>
            <p:nvSpPr>
              <p:cNvPr id="9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4" name="Group 316"/>
            <p:cNvGrpSpPr>
              <a:grpSpLocks/>
            </p:cNvGrpSpPr>
            <p:nvPr/>
          </p:nvGrpSpPr>
          <p:grpSpPr bwMode="auto">
            <a:xfrm>
              <a:off x="3276600" y="3856435"/>
              <a:ext cx="163116" cy="127397"/>
              <a:chOff x="4727" y="2506"/>
              <a:chExt cx="706" cy="1172"/>
            </a:xfrm>
          </p:grpSpPr>
          <p:sp>
            <p:nvSpPr>
              <p:cNvPr id="9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5" name="Group 316"/>
            <p:cNvGrpSpPr>
              <a:grpSpLocks/>
            </p:cNvGrpSpPr>
            <p:nvPr/>
          </p:nvGrpSpPr>
          <p:grpSpPr bwMode="auto">
            <a:xfrm>
              <a:off x="3212306" y="3070622"/>
              <a:ext cx="163116" cy="127397"/>
              <a:chOff x="4727" y="2506"/>
              <a:chExt cx="706" cy="1172"/>
            </a:xfrm>
          </p:grpSpPr>
          <p:sp>
            <p:nvSpPr>
              <p:cNvPr id="9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6" name="Group 316"/>
            <p:cNvGrpSpPr>
              <a:grpSpLocks/>
            </p:cNvGrpSpPr>
            <p:nvPr/>
          </p:nvGrpSpPr>
          <p:grpSpPr bwMode="auto">
            <a:xfrm>
              <a:off x="4441031" y="3156347"/>
              <a:ext cx="163116" cy="127397"/>
              <a:chOff x="4727" y="2506"/>
              <a:chExt cx="706" cy="1172"/>
            </a:xfrm>
          </p:grpSpPr>
          <p:sp>
            <p:nvSpPr>
              <p:cNvPr id="9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7" name="Group 316"/>
            <p:cNvGrpSpPr>
              <a:grpSpLocks/>
            </p:cNvGrpSpPr>
            <p:nvPr/>
          </p:nvGrpSpPr>
          <p:grpSpPr bwMode="auto">
            <a:xfrm>
              <a:off x="2912269" y="4370785"/>
              <a:ext cx="163116" cy="127397"/>
              <a:chOff x="4727" y="2506"/>
              <a:chExt cx="706" cy="1172"/>
            </a:xfrm>
          </p:grpSpPr>
          <p:sp>
            <p:nvSpPr>
              <p:cNvPr id="9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8" name="Group 316"/>
            <p:cNvGrpSpPr>
              <a:grpSpLocks/>
            </p:cNvGrpSpPr>
            <p:nvPr/>
          </p:nvGrpSpPr>
          <p:grpSpPr bwMode="auto">
            <a:xfrm>
              <a:off x="2555081" y="4270772"/>
              <a:ext cx="163116" cy="127397"/>
              <a:chOff x="4727" y="2506"/>
              <a:chExt cx="706" cy="1172"/>
            </a:xfrm>
          </p:grpSpPr>
          <p:sp>
            <p:nvSpPr>
              <p:cNvPr id="9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79" name="Group 316"/>
            <p:cNvGrpSpPr>
              <a:grpSpLocks/>
            </p:cNvGrpSpPr>
            <p:nvPr/>
          </p:nvGrpSpPr>
          <p:grpSpPr bwMode="auto">
            <a:xfrm>
              <a:off x="3455194" y="3249216"/>
              <a:ext cx="163116" cy="127397"/>
              <a:chOff x="4727" y="2506"/>
              <a:chExt cx="706" cy="1172"/>
            </a:xfrm>
          </p:grpSpPr>
          <p:sp>
            <p:nvSpPr>
              <p:cNvPr id="9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0" name="Group 316"/>
            <p:cNvGrpSpPr>
              <a:grpSpLocks/>
            </p:cNvGrpSpPr>
            <p:nvPr/>
          </p:nvGrpSpPr>
          <p:grpSpPr bwMode="auto">
            <a:xfrm>
              <a:off x="3755231" y="5042297"/>
              <a:ext cx="163116" cy="127397"/>
              <a:chOff x="4727" y="2506"/>
              <a:chExt cx="706" cy="1172"/>
            </a:xfrm>
          </p:grpSpPr>
          <p:sp>
            <p:nvSpPr>
              <p:cNvPr id="937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7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7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8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9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9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9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0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1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2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2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3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44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44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1" name="Group 316"/>
            <p:cNvGrpSpPr>
              <a:grpSpLocks/>
            </p:cNvGrpSpPr>
            <p:nvPr/>
          </p:nvGrpSpPr>
          <p:grpSpPr bwMode="auto">
            <a:xfrm>
              <a:off x="4176713" y="5056585"/>
              <a:ext cx="163116" cy="127397"/>
              <a:chOff x="4727" y="2506"/>
              <a:chExt cx="706" cy="1172"/>
            </a:xfrm>
          </p:grpSpPr>
          <p:sp>
            <p:nvSpPr>
              <p:cNvPr id="929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29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29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29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0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1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1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1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2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3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4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4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5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936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6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937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9282" name="Группа 119"/>
            <p:cNvGrpSpPr>
              <a:grpSpLocks/>
            </p:cNvGrpSpPr>
            <p:nvPr/>
          </p:nvGrpSpPr>
          <p:grpSpPr bwMode="auto">
            <a:xfrm>
              <a:off x="3078956" y="3698082"/>
              <a:ext cx="177404" cy="141685"/>
              <a:chOff x="214313" y="8958263"/>
              <a:chExt cx="642937" cy="500062"/>
            </a:xfrm>
          </p:grpSpPr>
          <p:sp>
            <p:nvSpPr>
              <p:cNvPr id="9289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9290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9291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9292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9293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9283" name="Группа 629"/>
            <p:cNvGrpSpPr>
              <a:grpSpLocks/>
            </p:cNvGrpSpPr>
            <p:nvPr/>
          </p:nvGrpSpPr>
          <p:grpSpPr bwMode="auto">
            <a:xfrm>
              <a:off x="2655094" y="3334942"/>
              <a:ext cx="248841" cy="202406"/>
              <a:chOff x="142483" y="3760971"/>
              <a:chExt cx="346075" cy="386605"/>
            </a:xfrm>
          </p:grpSpPr>
          <p:sp>
            <p:nvSpPr>
              <p:cNvPr id="271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71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71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556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</a:t>
            </a:r>
            <a:r>
              <a:rPr lang="ru-RU" sz="1050" dirty="0"/>
              <a:t>)</a:t>
            </a:r>
          </a:p>
        </p:txBody>
      </p:sp>
      <p:pic>
        <p:nvPicPr>
          <p:cNvPr id="1557" name="Рисунок 155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558" name="Рисунок 155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561" name="Прямоугольник 156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6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3" name="Группа 156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7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7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3" name="Прямоугольник 157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6" name="Прямая соединительная линия 157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5" name="Скругленный прямоугольник 156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7" name="Прямоугольник 156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8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8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8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7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7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7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9248" name="Прямоугольник 1982"/>
          <p:cNvSpPr>
            <a:spLocks noChangeArrowheads="1"/>
          </p:cNvSpPr>
          <p:nvPr/>
        </p:nvSpPr>
        <p:spPr bwMode="auto">
          <a:xfrm>
            <a:off x="2974300" y="4126906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4110356" y="4747828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9256" name="Группа 151"/>
          <p:cNvGrpSpPr>
            <a:grpSpLocks/>
          </p:cNvGrpSpPr>
          <p:nvPr/>
        </p:nvGrpSpPr>
        <p:grpSpPr bwMode="auto">
          <a:xfrm>
            <a:off x="3266202" y="4462078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3406696" y="4916897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3471577" y="453885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696" name="TextBox 23"/>
          <p:cNvSpPr txBox="1"/>
          <p:nvPr/>
        </p:nvSpPr>
        <p:spPr bwMode="auto">
          <a:xfrm>
            <a:off x="3912491" y="453885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674" name="TextBox 1673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60973983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965" name="Рисунок 196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966" name="Рисунок 196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6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11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082" name="TextBox 2081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12260821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1"/>
            <a:ext cx="9144000" cy="6409509"/>
            <a:chOff x="0" y="1282303"/>
            <a:chExt cx="9144000" cy="4718447"/>
          </a:xfrm>
        </p:grpSpPr>
        <p:pic>
          <p:nvPicPr>
            <p:cNvPr id="13314" name="Picture 3" descr="G:\ГАТЧ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282303"/>
              <a:ext cx="9144000" cy="4718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3361" name="Group 316"/>
            <p:cNvGrpSpPr>
              <a:grpSpLocks/>
            </p:cNvGrpSpPr>
            <p:nvPr/>
          </p:nvGrpSpPr>
          <p:grpSpPr bwMode="auto">
            <a:xfrm>
              <a:off x="3805238" y="1856185"/>
              <a:ext cx="163116" cy="127397"/>
              <a:chOff x="4727" y="2506"/>
              <a:chExt cx="706" cy="1172"/>
            </a:xfrm>
          </p:grpSpPr>
          <p:sp>
            <p:nvSpPr>
              <p:cNvPr id="1392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3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4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4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4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5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6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7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8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9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9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00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2" name="Group 316"/>
            <p:cNvGrpSpPr>
              <a:grpSpLocks/>
            </p:cNvGrpSpPr>
            <p:nvPr/>
          </p:nvGrpSpPr>
          <p:grpSpPr bwMode="auto">
            <a:xfrm>
              <a:off x="3340894" y="2627710"/>
              <a:ext cx="163116" cy="127397"/>
              <a:chOff x="4727" y="2506"/>
              <a:chExt cx="706" cy="1172"/>
            </a:xfrm>
          </p:grpSpPr>
          <p:sp>
            <p:nvSpPr>
              <p:cNvPr id="1384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5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5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5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6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6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6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7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8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9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0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0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0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1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92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92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3" name="Group 316"/>
            <p:cNvGrpSpPr>
              <a:grpSpLocks/>
            </p:cNvGrpSpPr>
            <p:nvPr/>
          </p:nvGrpSpPr>
          <p:grpSpPr bwMode="auto">
            <a:xfrm>
              <a:off x="3362325" y="2306241"/>
              <a:ext cx="163116" cy="127397"/>
              <a:chOff x="4727" y="2506"/>
              <a:chExt cx="706" cy="1172"/>
            </a:xfrm>
          </p:grpSpPr>
          <p:sp>
            <p:nvSpPr>
              <p:cNvPr id="1377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7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7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8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8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9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9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0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1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2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2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3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84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84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sp>
          <p:nvSpPr>
            <p:cNvPr id="13364" name="Rectangle 356"/>
            <p:cNvSpPr>
              <a:spLocks noChangeArrowheads="1"/>
            </p:cNvSpPr>
            <p:nvPr/>
          </p:nvSpPr>
          <p:spPr bwMode="auto">
            <a:xfrm>
              <a:off x="3546872" y="2516982"/>
              <a:ext cx="14288" cy="238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grpSp>
          <p:nvGrpSpPr>
            <p:cNvPr id="13365" name="Group 316"/>
            <p:cNvGrpSpPr>
              <a:grpSpLocks/>
            </p:cNvGrpSpPr>
            <p:nvPr/>
          </p:nvGrpSpPr>
          <p:grpSpPr bwMode="auto">
            <a:xfrm>
              <a:off x="5348288" y="3192066"/>
              <a:ext cx="163116" cy="127397"/>
              <a:chOff x="4727" y="2506"/>
              <a:chExt cx="706" cy="1172"/>
            </a:xfrm>
          </p:grpSpPr>
          <p:sp>
            <p:nvSpPr>
              <p:cNvPr id="136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7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7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6" name="Group 316"/>
            <p:cNvGrpSpPr>
              <a:grpSpLocks/>
            </p:cNvGrpSpPr>
            <p:nvPr/>
          </p:nvGrpSpPr>
          <p:grpSpPr bwMode="auto">
            <a:xfrm>
              <a:off x="4576763" y="5335191"/>
              <a:ext cx="163116" cy="127397"/>
              <a:chOff x="4727" y="2506"/>
              <a:chExt cx="706" cy="1172"/>
            </a:xfrm>
          </p:grpSpPr>
          <p:sp>
            <p:nvSpPr>
              <p:cNvPr id="136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7" name="Group 316"/>
            <p:cNvGrpSpPr>
              <a:grpSpLocks/>
            </p:cNvGrpSpPr>
            <p:nvPr/>
          </p:nvGrpSpPr>
          <p:grpSpPr bwMode="auto">
            <a:xfrm>
              <a:off x="5755481" y="5413772"/>
              <a:ext cx="163116" cy="127397"/>
              <a:chOff x="4727" y="2506"/>
              <a:chExt cx="706" cy="1172"/>
            </a:xfrm>
          </p:grpSpPr>
          <p:sp>
            <p:nvSpPr>
              <p:cNvPr id="135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6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6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8" name="Group 316"/>
            <p:cNvGrpSpPr>
              <a:grpSpLocks/>
            </p:cNvGrpSpPr>
            <p:nvPr/>
          </p:nvGrpSpPr>
          <p:grpSpPr bwMode="auto">
            <a:xfrm>
              <a:off x="4676775" y="2970610"/>
              <a:ext cx="163116" cy="127397"/>
              <a:chOff x="4727" y="2506"/>
              <a:chExt cx="706" cy="1172"/>
            </a:xfrm>
          </p:grpSpPr>
          <p:sp>
            <p:nvSpPr>
              <p:cNvPr id="134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5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5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3369" name="Группа 629"/>
            <p:cNvGrpSpPr>
              <a:grpSpLocks/>
            </p:cNvGrpSpPr>
            <p:nvPr/>
          </p:nvGrpSpPr>
          <p:grpSpPr bwMode="auto">
            <a:xfrm>
              <a:off x="5226844" y="2956323"/>
              <a:ext cx="248841" cy="202406"/>
              <a:chOff x="142483" y="3760971"/>
              <a:chExt cx="346075" cy="386605"/>
            </a:xfrm>
          </p:grpSpPr>
          <p:sp>
            <p:nvSpPr>
              <p:cNvPr id="1572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573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574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  <p:grpSp>
          <p:nvGrpSpPr>
            <p:cNvPr id="13370" name="Группа 119"/>
            <p:cNvGrpSpPr>
              <a:grpSpLocks/>
            </p:cNvGrpSpPr>
            <p:nvPr/>
          </p:nvGrpSpPr>
          <p:grpSpPr bwMode="auto">
            <a:xfrm>
              <a:off x="3514725" y="1840707"/>
              <a:ext cx="177404" cy="141685"/>
              <a:chOff x="214313" y="8958263"/>
              <a:chExt cx="642937" cy="500062"/>
            </a:xfrm>
          </p:grpSpPr>
          <p:sp>
            <p:nvSpPr>
              <p:cNvPr id="13451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3452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3453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3454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3455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3371" name="Group 316"/>
            <p:cNvGrpSpPr>
              <a:grpSpLocks/>
            </p:cNvGrpSpPr>
            <p:nvPr/>
          </p:nvGrpSpPr>
          <p:grpSpPr bwMode="auto">
            <a:xfrm>
              <a:off x="3755231" y="2863453"/>
              <a:ext cx="163116" cy="127397"/>
              <a:chOff x="4727" y="2506"/>
              <a:chExt cx="706" cy="1172"/>
            </a:xfrm>
          </p:grpSpPr>
          <p:sp>
            <p:nvSpPr>
              <p:cNvPr id="1337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7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7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7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8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9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39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39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0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1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2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2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3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44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4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45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</p:grpSp>
      <p:sp>
        <p:nvSpPr>
          <p:cNvPr id="76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768" name="Рисунок 76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769" name="Рисунок 76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772" name="Прямоугольник 77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7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4" name="Группа 77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8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4" name="Прямоугольник 78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7" name="Прямая соединительная линия 7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6" name="Скругленный прямоугольник 77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8" name="Прямоугольник 77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8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344" name="Прямоугольник 1982"/>
          <p:cNvSpPr>
            <a:spLocks noChangeArrowheads="1"/>
          </p:cNvSpPr>
          <p:nvPr/>
        </p:nvSpPr>
        <p:spPr bwMode="auto">
          <a:xfrm>
            <a:off x="3259309" y="3363546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3349" name="Группа 121"/>
          <p:cNvGrpSpPr>
            <a:grpSpLocks/>
          </p:cNvGrpSpPr>
          <p:nvPr/>
        </p:nvGrpSpPr>
        <p:grpSpPr bwMode="auto">
          <a:xfrm>
            <a:off x="3039665" y="3636020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3312317" y="4090838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3889771" y="394558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3299256" y="373984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3740171" y="373984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85" name="TextBox 884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24689174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77859"/>
            <a:ext cx="9144000" cy="6380141"/>
            <a:chOff x="0" y="1301353"/>
            <a:chExt cx="9144000" cy="4699397"/>
          </a:xfrm>
        </p:grpSpPr>
        <p:pic>
          <p:nvPicPr>
            <p:cNvPr id="14338" name="Picture 3" descr="G:\КИНГ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01353"/>
              <a:ext cx="9144000" cy="4699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386" name="Group 316"/>
            <p:cNvGrpSpPr>
              <a:grpSpLocks/>
            </p:cNvGrpSpPr>
            <p:nvPr/>
          </p:nvGrpSpPr>
          <p:grpSpPr bwMode="auto">
            <a:xfrm>
              <a:off x="2340769" y="4056460"/>
              <a:ext cx="163116" cy="127397"/>
              <a:chOff x="4727" y="2506"/>
              <a:chExt cx="706" cy="1172"/>
            </a:xfrm>
          </p:grpSpPr>
          <p:sp>
            <p:nvSpPr>
              <p:cNvPr id="1479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9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9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0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1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1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1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2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3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4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4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5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86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6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87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7" name="Group 316"/>
            <p:cNvGrpSpPr>
              <a:grpSpLocks/>
            </p:cNvGrpSpPr>
            <p:nvPr/>
          </p:nvGrpSpPr>
          <p:grpSpPr bwMode="auto">
            <a:xfrm>
              <a:off x="2690813" y="4335066"/>
              <a:ext cx="163116" cy="127397"/>
              <a:chOff x="4727" y="2506"/>
              <a:chExt cx="706" cy="1172"/>
            </a:xfrm>
          </p:grpSpPr>
          <p:sp>
            <p:nvSpPr>
              <p:cNvPr id="1471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1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1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2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3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3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3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4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5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6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6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6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7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8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8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9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8" name="Group 316"/>
            <p:cNvGrpSpPr>
              <a:grpSpLocks/>
            </p:cNvGrpSpPr>
            <p:nvPr/>
          </p:nvGrpSpPr>
          <p:grpSpPr bwMode="auto">
            <a:xfrm>
              <a:off x="3855244" y="3684985"/>
              <a:ext cx="163116" cy="127397"/>
              <a:chOff x="4727" y="2506"/>
              <a:chExt cx="706" cy="1172"/>
            </a:xfrm>
          </p:grpSpPr>
          <p:sp>
            <p:nvSpPr>
              <p:cNvPr id="1463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4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5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5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5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6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7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8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9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70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0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71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89" name="Group 316"/>
            <p:cNvGrpSpPr>
              <a:grpSpLocks/>
            </p:cNvGrpSpPr>
            <p:nvPr/>
          </p:nvGrpSpPr>
          <p:grpSpPr bwMode="auto">
            <a:xfrm>
              <a:off x="3548063" y="2363391"/>
              <a:ext cx="163116" cy="127397"/>
              <a:chOff x="4727" y="2506"/>
              <a:chExt cx="706" cy="1172"/>
            </a:xfrm>
          </p:grpSpPr>
          <p:sp>
            <p:nvSpPr>
              <p:cNvPr id="1455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6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6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6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7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7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7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8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9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0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1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1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1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2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63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63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0" name="Group 316"/>
            <p:cNvGrpSpPr>
              <a:grpSpLocks/>
            </p:cNvGrpSpPr>
            <p:nvPr/>
          </p:nvGrpSpPr>
          <p:grpSpPr bwMode="auto">
            <a:xfrm>
              <a:off x="4198144" y="1999060"/>
              <a:ext cx="163116" cy="127397"/>
              <a:chOff x="4727" y="2506"/>
              <a:chExt cx="706" cy="1172"/>
            </a:xfrm>
          </p:grpSpPr>
          <p:sp>
            <p:nvSpPr>
              <p:cNvPr id="1448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8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8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9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9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0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0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1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2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3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3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4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55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55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1" name="Group 316"/>
            <p:cNvGrpSpPr>
              <a:grpSpLocks/>
            </p:cNvGrpSpPr>
            <p:nvPr/>
          </p:nvGrpSpPr>
          <p:grpSpPr bwMode="auto">
            <a:xfrm>
              <a:off x="4219575" y="2599135"/>
              <a:ext cx="163116" cy="127397"/>
              <a:chOff x="4727" y="2506"/>
              <a:chExt cx="706" cy="1172"/>
            </a:xfrm>
          </p:grpSpPr>
          <p:sp>
            <p:nvSpPr>
              <p:cNvPr id="1440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0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0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0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1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2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2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2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3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4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5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5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6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447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7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448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4392" name="Группа 119"/>
            <p:cNvGrpSpPr>
              <a:grpSpLocks/>
            </p:cNvGrpSpPr>
            <p:nvPr/>
          </p:nvGrpSpPr>
          <p:grpSpPr bwMode="auto">
            <a:xfrm>
              <a:off x="3307556" y="3133725"/>
              <a:ext cx="177404" cy="141685"/>
              <a:chOff x="214313" y="8958263"/>
              <a:chExt cx="642937" cy="500062"/>
            </a:xfrm>
          </p:grpSpPr>
          <p:sp>
            <p:nvSpPr>
              <p:cNvPr id="14398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4399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4400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4401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4402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4393" name="Группа 629"/>
            <p:cNvGrpSpPr>
              <a:grpSpLocks/>
            </p:cNvGrpSpPr>
            <p:nvPr/>
          </p:nvGrpSpPr>
          <p:grpSpPr bwMode="auto">
            <a:xfrm>
              <a:off x="4355306" y="2977754"/>
              <a:ext cx="248841" cy="202406"/>
              <a:chOff x="142483" y="3760971"/>
              <a:chExt cx="346075" cy="386605"/>
            </a:xfrm>
          </p:grpSpPr>
          <p:sp>
            <p:nvSpPr>
              <p:cNvPr id="1976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977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978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687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688" name="Рисунок 68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689" name="Рисунок 68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692" name="Прямоугольник 691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9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4" name="Группа 69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0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4" name="Прямоугольник 70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7" name="Прямая соединительная линия 70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6" name="Скругленный прямоугольник 69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8" name="Прямоугольник 69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1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463764" y="4297767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4375" name="Группа 136"/>
          <p:cNvGrpSpPr>
            <a:grpSpLocks/>
          </p:cNvGrpSpPr>
          <p:nvPr/>
        </p:nvGrpSpPr>
        <p:grpSpPr bwMode="auto">
          <a:xfrm>
            <a:off x="3198694" y="4653245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3416578" y="5085442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4045228" y="494733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3535068" y="473726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6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3975984" y="473726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TextBox 613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70606917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0" y="448491"/>
            <a:ext cx="9144000" cy="6409509"/>
            <a:chOff x="0" y="1329928"/>
            <a:chExt cx="9144000" cy="4670822"/>
          </a:xfrm>
        </p:grpSpPr>
        <p:pic>
          <p:nvPicPr>
            <p:cNvPr id="15362" name="Picture 2" descr="G:\кириши.jpg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0" y="1329928"/>
              <a:ext cx="9144000" cy="46708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5408" name="Group 316"/>
            <p:cNvGrpSpPr>
              <a:grpSpLocks/>
            </p:cNvGrpSpPr>
            <p:nvPr/>
          </p:nvGrpSpPr>
          <p:grpSpPr bwMode="auto">
            <a:xfrm>
              <a:off x="2605088" y="4827985"/>
              <a:ext cx="163116" cy="127397"/>
              <a:chOff x="4727" y="2506"/>
              <a:chExt cx="706" cy="1172"/>
            </a:xfrm>
          </p:grpSpPr>
          <p:sp>
            <p:nvSpPr>
              <p:cNvPr id="1644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5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6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6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6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7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8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9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0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51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1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52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09" name="Group 316"/>
            <p:cNvGrpSpPr>
              <a:grpSpLocks/>
            </p:cNvGrpSpPr>
            <p:nvPr/>
          </p:nvGrpSpPr>
          <p:grpSpPr bwMode="auto">
            <a:xfrm>
              <a:off x="2519363" y="5406628"/>
              <a:ext cx="163116" cy="127397"/>
              <a:chOff x="4727" y="2506"/>
              <a:chExt cx="706" cy="1172"/>
            </a:xfrm>
          </p:grpSpPr>
          <p:sp>
            <p:nvSpPr>
              <p:cNvPr id="1636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7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7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7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8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8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8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9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0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1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2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2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2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3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44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44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0" name="Group 316"/>
            <p:cNvGrpSpPr>
              <a:grpSpLocks/>
            </p:cNvGrpSpPr>
            <p:nvPr/>
          </p:nvGrpSpPr>
          <p:grpSpPr bwMode="auto">
            <a:xfrm>
              <a:off x="2597944" y="5178028"/>
              <a:ext cx="163116" cy="127397"/>
              <a:chOff x="4727" y="2506"/>
              <a:chExt cx="706" cy="1172"/>
            </a:xfrm>
          </p:grpSpPr>
          <p:sp>
            <p:nvSpPr>
              <p:cNvPr id="1629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9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9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0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0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1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1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2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3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4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4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5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36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36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1" name="Group 316"/>
            <p:cNvGrpSpPr>
              <a:grpSpLocks/>
            </p:cNvGrpSpPr>
            <p:nvPr/>
          </p:nvGrpSpPr>
          <p:grpSpPr bwMode="auto">
            <a:xfrm>
              <a:off x="3698081" y="5342335"/>
              <a:ext cx="163116" cy="127397"/>
              <a:chOff x="4727" y="2506"/>
              <a:chExt cx="706" cy="1172"/>
            </a:xfrm>
          </p:grpSpPr>
          <p:sp>
            <p:nvSpPr>
              <p:cNvPr id="1621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1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1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2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3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3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3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4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5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6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6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7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8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8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9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2" name="Group 316"/>
            <p:cNvGrpSpPr>
              <a:grpSpLocks/>
            </p:cNvGrpSpPr>
            <p:nvPr/>
          </p:nvGrpSpPr>
          <p:grpSpPr bwMode="auto">
            <a:xfrm>
              <a:off x="3526631" y="5149453"/>
              <a:ext cx="163116" cy="127397"/>
              <a:chOff x="4727" y="2506"/>
              <a:chExt cx="706" cy="1172"/>
            </a:xfrm>
          </p:grpSpPr>
          <p:sp>
            <p:nvSpPr>
              <p:cNvPr id="1613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3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3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4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5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5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5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6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7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8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8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8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9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20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0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21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3" name="Group 316"/>
            <p:cNvGrpSpPr>
              <a:grpSpLocks/>
            </p:cNvGrpSpPr>
            <p:nvPr/>
          </p:nvGrpSpPr>
          <p:grpSpPr bwMode="auto">
            <a:xfrm>
              <a:off x="3383756" y="4877991"/>
              <a:ext cx="163116" cy="127397"/>
              <a:chOff x="4727" y="2506"/>
              <a:chExt cx="706" cy="1172"/>
            </a:xfrm>
          </p:grpSpPr>
          <p:sp>
            <p:nvSpPr>
              <p:cNvPr id="1605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6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7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7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7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8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9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0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1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12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2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13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4" name="Group 316"/>
            <p:cNvGrpSpPr>
              <a:grpSpLocks/>
            </p:cNvGrpSpPr>
            <p:nvPr/>
          </p:nvGrpSpPr>
          <p:grpSpPr bwMode="auto">
            <a:xfrm>
              <a:off x="3055144" y="4699397"/>
              <a:ext cx="163116" cy="127397"/>
              <a:chOff x="4727" y="2506"/>
              <a:chExt cx="706" cy="1172"/>
            </a:xfrm>
          </p:grpSpPr>
          <p:sp>
            <p:nvSpPr>
              <p:cNvPr id="1597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8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8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8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9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9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9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0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1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2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3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3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3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4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605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605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5" name="Group 316"/>
            <p:cNvGrpSpPr>
              <a:grpSpLocks/>
            </p:cNvGrpSpPr>
            <p:nvPr/>
          </p:nvGrpSpPr>
          <p:grpSpPr bwMode="auto">
            <a:xfrm>
              <a:off x="5612606" y="3320653"/>
              <a:ext cx="163116" cy="127397"/>
              <a:chOff x="4727" y="2506"/>
              <a:chExt cx="706" cy="1172"/>
            </a:xfrm>
          </p:grpSpPr>
          <p:sp>
            <p:nvSpPr>
              <p:cNvPr id="1590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0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0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1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1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2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2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3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4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5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5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6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97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7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6" name="Group 316"/>
            <p:cNvGrpSpPr>
              <a:grpSpLocks/>
            </p:cNvGrpSpPr>
            <p:nvPr/>
          </p:nvGrpSpPr>
          <p:grpSpPr bwMode="auto">
            <a:xfrm>
              <a:off x="5076825" y="3363516"/>
              <a:ext cx="163116" cy="127397"/>
              <a:chOff x="4727" y="2506"/>
              <a:chExt cx="706" cy="1172"/>
            </a:xfrm>
          </p:grpSpPr>
          <p:sp>
            <p:nvSpPr>
              <p:cNvPr id="1582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2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2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3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4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4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4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5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6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7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7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8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9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9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90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7" name="Group 316"/>
            <p:cNvGrpSpPr>
              <a:grpSpLocks/>
            </p:cNvGrpSpPr>
            <p:nvPr/>
          </p:nvGrpSpPr>
          <p:grpSpPr bwMode="auto">
            <a:xfrm>
              <a:off x="5276850" y="3177778"/>
              <a:ext cx="163116" cy="127397"/>
              <a:chOff x="4727" y="2506"/>
              <a:chExt cx="706" cy="1172"/>
            </a:xfrm>
          </p:grpSpPr>
          <p:sp>
            <p:nvSpPr>
              <p:cNvPr id="15745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46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47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8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9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0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1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2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3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4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5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6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7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8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59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0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1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2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63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64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5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6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7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8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69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0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1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2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3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4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5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6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7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8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79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0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1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2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3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4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5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6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7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8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89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0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1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2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3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4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5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6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97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98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99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0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1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2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3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4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5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6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7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8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09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0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1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2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3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4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5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816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7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8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19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0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1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822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8" name="Group 316"/>
            <p:cNvGrpSpPr>
              <a:grpSpLocks/>
            </p:cNvGrpSpPr>
            <p:nvPr/>
          </p:nvGrpSpPr>
          <p:grpSpPr bwMode="auto">
            <a:xfrm>
              <a:off x="5584031" y="2813447"/>
              <a:ext cx="163116" cy="127397"/>
              <a:chOff x="4727" y="2506"/>
              <a:chExt cx="706" cy="1172"/>
            </a:xfrm>
          </p:grpSpPr>
          <p:sp>
            <p:nvSpPr>
              <p:cNvPr id="15667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8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9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0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1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2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3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4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5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6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7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8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79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0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1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2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3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4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85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86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7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8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89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0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1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2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3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4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5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6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7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8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99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0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1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2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3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4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5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6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7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8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09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0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1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2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3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4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5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6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7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8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19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0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1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2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3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4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5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6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7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8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29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0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1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2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3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4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5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6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7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738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39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0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1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2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3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744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19" name="Group 316"/>
            <p:cNvGrpSpPr>
              <a:grpSpLocks/>
            </p:cNvGrpSpPr>
            <p:nvPr/>
          </p:nvGrpSpPr>
          <p:grpSpPr bwMode="auto">
            <a:xfrm>
              <a:off x="5219700" y="2713435"/>
              <a:ext cx="163116" cy="127397"/>
              <a:chOff x="4727" y="2506"/>
              <a:chExt cx="706" cy="1172"/>
            </a:xfrm>
          </p:grpSpPr>
          <p:sp>
            <p:nvSpPr>
              <p:cNvPr id="15589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90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91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2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3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4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5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6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7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8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99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0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1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2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3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4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5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6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07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08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09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0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1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2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3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4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5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6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7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8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19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0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1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2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3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4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5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6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7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8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29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0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1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2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3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4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5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6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7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8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39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40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41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2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3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4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5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6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7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8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49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0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1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2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3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4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5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6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7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8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59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660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1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2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3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4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5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666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0" name="Group 316"/>
            <p:cNvGrpSpPr>
              <a:grpSpLocks/>
            </p:cNvGrpSpPr>
            <p:nvPr/>
          </p:nvGrpSpPr>
          <p:grpSpPr bwMode="auto">
            <a:xfrm>
              <a:off x="4833938" y="2663428"/>
              <a:ext cx="163116" cy="127397"/>
              <a:chOff x="4727" y="2506"/>
              <a:chExt cx="706" cy="1172"/>
            </a:xfrm>
          </p:grpSpPr>
          <p:sp>
            <p:nvSpPr>
              <p:cNvPr id="15511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12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13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4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5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6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7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8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9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0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1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2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3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4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5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6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7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28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29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30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1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2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3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4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5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6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7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8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39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0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1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2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3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4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5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6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7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8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49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0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1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2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3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4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5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6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7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8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59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0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1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2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63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4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5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6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7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8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69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0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1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2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3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4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5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6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7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8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79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0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1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82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3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4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5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6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7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88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1" name="Group 316"/>
            <p:cNvGrpSpPr>
              <a:grpSpLocks/>
            </p:cNvGrpSpPr>
            <p:nvPr/>
          </p:nvGrpSpPr>
          <p:grpSpPr bwMode="auto">
            <a:xfrm>
              <a:off x="4969669" y="2277666"/>
              <a:ext cx="163116" cy="127397"/>
              <a:chOff x="4727" y="2506"/>
              <a:chExt cx="706" cy="1172"/>
            </a:xfrm>
          </p:grpSpPr>
          <p:sp>
            <p:nvSpPr>
              <p:cNvPr id="15433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26 h 135"/>
                  <a:gd name="T2" fmla="*/ 0 w 139"/>
                  <a:gd name="T3" fmla="*/ 18 h 135"/>
                  <a:gd name="T4" fmla="*/ 0 w 139"/>
                  <a:gd name="T5" fmla="*/ 18 h 135"/>
                  <a:gd name="T6" fmla="*/ 0 w 139"/>
                  <a:gd name="T7" fmla="*/ 9 h 135"/>
                  <a:gd name="T8" fmla="*/ 0 w 139"/>
                  <a:gd name="T9" fmla="*/ 9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26 h 135"/>
                  <a:gd name="T16" fmla="*/ 0 w 139"/>
                  <a:gd name="T17" fmla="*/ 26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34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187 h 1278"/>
                  <a:gd name="T2" fmla="*/ 0 w 1946"/>
                  <a:gd name="T3" fmla="*/ 15 h 1278"/>
                  <a:gd name="T4" fmla="*/ 0 w 1946"/>
                  <a:gd name="T5" fmla="*/ 15 h 1278"/>
                  <a:gd name="T6" fmla="*/ 0 w 1946"/>
                  <a:gd name="T7" fmla="*/ 14 h 1278"/>
                  <a:gd name="T8" fmla="*/ 0 w 1946"/>
                  <a:gd name="T9" fmla="*/ 12 h 1278"/>
                  <a:gd name="T10" fmla="*/ 0 w 1946"/>
                  <a:gd name="T11" fmla="*/ 10 h 1278"/>
                  <a:gd name="T12" fmla="*/ 0 w 1946"/>
                  <a:gd name="T13" fmla="*/ 9 h 1278"/>
                  <a:gd name="T14" fmla="*/ 0 w 1946"/>
                  <a:gd name="T15" fmla="*/ 8 h 1278"/>
                  <a:gd name="T16" fmla="*/ 0 w 1946"/>
                  <a:gd name="T17" fmla="*/ 7 h 1278"/>
                  <a:gd name="T18" fmla="*/ 0 w 1946"/>
                  <a:gd name="T19" fmla="*/ 6 h 1278"/>
                  <a:gd name="T20" fmla="*/ 0 w 1946"/>
                  <a:gd name="T21" fmla="*/ 4 h 1278"/>
                  <a:gd name="T22" fmla="*/ 0 w 1946"/>
                  <a:gd name="T23" fmla="*/ 3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3 h 1278"/>
                  <a:gd name="T52" fmla="*/ 0 w 1946"/>
                  <a:gd name="T53" fmla="*/ 4 h 1278"/>
                  <a:gd name="T54" fmla="*/ 0 w 1946"/>
                  <a:gd name="T55" fmla="*/ 6 h 1278"/>
                  <a:gd name="T56" fmla="*/ 0 w 1946"/>
                  <a:gd name="T57" fmla="*/ 7 h 1278"/>
                  <a:gd name="T58" fmla="*/ 0 w 1946"/>
                  <a:gd name="T59" fmla="*/ 8 h 1278"/>
                  <a:gd name="T60" fmla="*/ 0 w 1946"/>
                  <a:gd name="T61" fmla="*/ 9 h 1278"/>
                  <a:gd name="T62" fmla="*/ 0 w 1946"/>
                  <a:gd name="T63" fmla="*/ 10 h 1278"/>
                  <a:gd name="T64" fmla="*/ 0 w 1946"/>
                  <a:gd name="T65" fmla="*/ 12 h 1278"/>
                  <a:gd name="T66" fmla="*/ 0 w 1946"/>
                  <a:gd name="T67" fmla="*/ 14 h 1278"/>
                  <a:gd name="T68" fmla="*/ 0 w 1946"/>
                  <a:gd name="T69" fmla="*/ 15 h 1278"/>
                  <a:gd name="T70" fmla="*/ 0 w 1946"/>
                  <a:gd name="T71" fmla="*/ 15 h 1278"/>
                  <a:gd name="T72" fmla="*/ 0 w 1946"/>
                  <a:gd name="T73" fmla="*/ 187 h 1278"/>
                  <a:gd name="T74" fmla="*/ 0 w 1946"/>
                  <a:gd name="T75" fmla="*/ 187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35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6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7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8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39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0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1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2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3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4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5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6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7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8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49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0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15 h 102"/>
                  <a:gd name="T2" fmla="*/ 0 w 440"/>
                  <a:gd name="T3" fmla="*/ 14 h 102"/>
                  <a:gd name="T4" fmla="*/ 0 w 440"/>
                  <a:gd name="T5" fmla="*/ 12 h 102"/>
                  <a:gd name="T6" fmla="*/ 0 w 440"/>
                  <a:gd name="T7" fmla="*/ 10 h 102"/>
                  <a:gd name="T8" fmla="*/ 0 w 440"/>
                  <a:gd name="T9" fmla="*/ 10 h 102"/>
                  <a:gd name="T10" fmla="*/ 0 w 440"/>
                  <a:gd name="T11" fmla="*/ 8 h 102"/>
                  <a:gd name="T12" fmla="*/ 0 w 440"/>
                  <a:gd name="T13" fmla="*/ 7 h 102"/>
                  <a:gd name="T14" fmla="*/ 0 w 440"/>
                  <a:gd name="T15" fmla="*/ 6 h 102"/>
                  <a:gd name="T16" fmla="*/ 0 w 440"/>
                  <a:gd name="T17" fmla="*/ 4 h 102"/>
                  <a:gd name="T18" fmla="*/ 0 w 440"/>
                  <a:gd name="T19" fmla="*/ 3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3 h 102"/>
                  <a:gd name="T48" fmla="*/ 0 w 440"/>
                  <a:gd name="T49" fmla="*/ 4 h 102"/>
                  <a:gd name="T50" fmla="*/ 0 w 440"/>
                  <a:gd name="T51" fmla="*/ 6 h 102"/>
                  <a:gd name="T52" fmla="*/ 0 w 440"/>
                  <a:gd name="T53" fmla="*/ 7 h 102"/>
                  <a:gd name="T54" fmla="*/ 0 w 440"/>
                  <a:gd name="T55" fmla="*/ 8 h 102"/>
                  <a:gd name="T56" fmla="*/ 0 w 440"/>
                  <a:gd name="T57" fmla="*/ 10 h 102"/>
                  <a:gd name="T58" fmla="*/ 0 w 440"/>
                  <a:gd name="T59" fmla="*/ 10 h 102"/>
                  <a:gd name="T60" fmla="*/ 0 w 440"/>
                  <a:gd name="T61" fmla="*/ 12 h 102"/>
                  <a:gd name="T62" fmla="*/ 0 w 440"/>
                  <a:gd name="T63" fmla="*/ 14 h 102"/>
                  <a:gd name="T64" fmla="*/ 0 w 440"/>
                  <a:gd name="T65" fmla="*/ 15 h 102"/>
                  <a:gd name="T66" fmla="*/ 0 w 440"/>
                  <a:gd name="T67" fmla="*/ 15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51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0 h 168"/>
                  <a:gd name="T2" fmla="*/ 0 w 1847"/>
                  <a:gd name="T3" fmla="*/ 11 h 168"/>
                  <a:gd name="T4" fmla="*/ 0 w 1847"/>
                  <a:gd name="T5" fmla="*/ 12 h 168"/>
                  <a:gd name="T6" fmla="*/ 0 w 1847"/>
                  <a:gd name="T7" fmla="*/ 14 h 168"/>
                  <a:gd name="T8" fmla="*/ 0 w 1847"/>
                  <a:gd name="T9" fmla="*/ 16 h 168"/>
                  <a:gd name="T10" fmla="*/ 0 w 1847"/>
                  <a:gd name="T11" fmla="*/ 18 h 168"/>
                  <a:gd name="T12" fmla="*/ 0 w 1847"/>
                  <a:gd name="T13" fmla="*/ 21 h 168"/>
                  <a:gd name="T14" fmla="*/ 0 w 1847"/>
                  <a:gd name="T15" fmla="*/ 25 h 168"/>
                  <a:gd name="T16" fmla="*/ 0 w 1847"/>
                  <a:gd name="T17" fmla="*/ 26 h 168"/>
                  <a:gd name="T18" fmla="*/ 0 w 1847"/>
                  <a:gd name="T19" fmla="*/ 18 h 168"/>
                  <a:gd name="T20" fmla="*/ 0 w 1847"/>
                  <a:gd name="T21" fmla="*/ 18 h 168"/>
                  <a:gd name="T22" fmla="*/ 0 w 1847"/>
                  <a:gd name="T23" fmla="*/ 18 h 168"/>
                  <a:gd name="T24" fmla="*/ 0 w 1847"/>
                  <a:gd name="T25" fmla="*/ 18 h 168"/>
                  <a:gd name="T26" fmla="*/ 0 w 1847"/>
                  <a:gd name="T27" fmla="*/ 18 h 168"/>
                  <a:gd name="T28" fmla="*/ 0 w 1847"/>
                  <a:gd name="T29" fmla="*/ 18 h 168"/>
                  <a:gd name="T30" fmla="*/ 0 w 1847"/>
                  <a:gd name="T31" fmla="*/ 18 h 168"/>
                  <a:gd name="T32" fmla="*/ 0 w 1847"/>
                  <a:gd name="T33" fmla="*/ 18 h 168"/>
                  <a:gd name="T34" fmla="*/ 0 w 1847"/>
                  <a:gd name="T35" fmla="*/ 16 h 168"/>
                  <a:gd name="T36" fmla="*/ 0 w 1847"/>
                  <a:gd name="T37" fmla="*/ 13 h 168"/>
                  <a:gd name="T38" fmla="*/ 0 w 1847"/>
                  <a:gd name="T39" fmla="*/ 9 h 168"/>
                  <a:gd name="T40" fmla="*/ 0 w 1847"/>
                  <a:gd name="T41" fmla="*/ 7 h 168"/>
                  <a:gd name="T42" fmla="*/ 0 w 1847"/>
                  <a:gd name="T43" fmla="*/ 4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4 h 168"/>
                  <a:gd name="T58" fmla="*/ 0 w 1847"/>
                  <a:gd name="T59" fmla="*/ 7 h 168"/>
                  <a:gd name="T60" fmla="*/ 0 w 1847"/>
                  <a:gd name="T61" fmla="*/ 9 h 168"/>
                  <a:gd name="T62" fmla="*/ 0 w 1847"/>
                  <a:gd name="T63" fmla="*/ 13 h 168"/>
                  <a:gd name="T64" fmla="*/ 0 w 1847"/>
                  <a:gd name="T65" fmla="*/ 16 h 168"/>
                  <a:gd name="T66" fmla="*/ 0 w 1847"/>
                  <a:gd name="T67" fmla="*/ 18 h 168"/>
                  <a:gd name="T68" fmla="*/ 0 w 1847"/>
                  <a:gd name="T69" fmla="*/ 18 h 168"/>
                  <a:gd name="T70" fmla="*/ 0 w 1847"/>
                  <a:gd name="T71" fmla="*/ 18 h 168"/>
                  <a:gd name="T72" fmla="*/ 0 w 1847"/>
                  <a:gd name="T73" fmla="*/ 18 h 168"/>
                  <a:gd name="T74" fmla="*/ 0 w 1847"/>
                  <a:gd name="T75" fmla="*/ 18 h 168"/>
                  <a:gd name="T76" fmla="*/ 0 w 1847"/>
                  <a:gd name="T77" fmla="*/ 18 h 168"/>
                  <a:gd name="T78" fmla="*/ 0 w 1847"/>
                  <a:gd name="T79" fmla="*/ 18 h 168"/>
                  <a:gd name="T80" fmla="*/ 0 w 1847"/>
                  <a:gd name="T81" fmla="*/ 18 h 168"/>
                  <a:gd name="T82" fmla="*/ 0 w 1847"/>
                  <a:gd name="T83" fmla="*/ 26 h 168"/>
                  <a:gd name="T84" fmla="*/ 0 w 1847"/>
                  <a:gd name="T85" fmla="*/ 25 h 168"/>
                  <a:gd name="T86" fmla="*/ 0 w 1847"/>
                  <a:gd name="T87" fmla="*/ 21 h 168"/>
                  <a:gd name="T88" fmla="*/ 0 w 1847"/>
                  <a:gd name="T89" fmla="*/ 18 h 168"/>
                  <a:gd name="T90" fmla="*/ 0 w 1847"/>
                  <a:gd name="T91" fmla="*/ 16 h 168"/>
                  <a:gd name="T92" fmla="*/ 0 w 1847"/>
                  <a:gd name="T93" fmla="*/ 14 h 168"/>
                  <a:gd name="T94" fmla="*/ 0 w 1847"/>
                  <a:gd name="T95" fmla="*/ 12 h 168"/>
                  <a:gd name="T96" fmla="*/ 0 w 1847"/>
                  <a:gd name="T97" fmla="*/ 11 h 168"/>
                  <a:gd name="T98" fmla="*/ 0 w 1847"/>
                  <a:gd name="T99" fmla="*/ 10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52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3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4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5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6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7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8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59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0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1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2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3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4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5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6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7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8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69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0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1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2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3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4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5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6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7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8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79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0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1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2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3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4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485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6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7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8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89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30 h 373"/>
                  <a:gd name="T2" fmla="*/ 0 w 217"/>
                  <a:gd name="T3" fmla="*/ 30 h 373"/>
                  <a:gd name="T4" fmla="*/ 0 w 217"/>
                  <a:gd name="T5" fmla="*/ 48 h 373"/>
                  <a:gd name="T6" fmla="*/ 0 w 217"/>
                  <a:gd name="T7" fmla="*/ 48 h 373"/>
                  <a:gd name="T8" fmla="*/ 0 w 217"/>
                  <a:gd name="T9" fmla="*/ 52 h 373"/>
                  <a:gd name="T10" fmla="*/ 0 w 217"/>
                  <a:gd name="T11" fmla="*/ 52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4 h 373"/>
                  <a:gd name="T18" fmla="*/ 0 w 217"/>
                  <a:gd name="T19" fmla="*/ 4 h 373"/>
                  <a:gd name="T20" fmla="*/ 0 w 217"/>
                  <a:gd name="T21" fmla="*/ 23 h 373"/>
                  <a:gd name="T22" fmla="*/ 0 w 217"/>
                  <a:gd name="T23" fmla="*/ 23 h 373"/>
                  <a:gd name="T24" fmla="*/ 0 w 217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0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1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32 h 372"/>
                  <a:gd name="T2" fmla="*/ 0 w 216"/>
                  <a:gd name="T3" fmla="*/ 32 h 372"/>
                  <a:gd name="T4" fmla="*/ 0 w 216"/>
                  <a:gd name="T5" fmla="*/ 50 h 372"/>
                  <a:gd name="T6" fmla="*/ 0 w 216"/>
                  <a:gd name="T7" fmla="*/ 50 h 372"/>
                  <a:gd name="T8" fmla="*/ 0 w 216"/>
                  <a:gd name="T9" fmla="*/ 54 h 372"/>
                  <a:gd name="T10" fmla="*/ 0 w 216"/>
                  <a:gd name="T11" fmla="*/ 54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3 h 372"/>
                  <a:gd name="T18" fmla="*/ 0 w 216"/>
                  <a:gd name="T19" fmla="*/ 3 h 372"/>
                  <a:gd name="T20" fmla="*/ 0 w 216"/>
                  <a:gd name="T21" fmla="*/ 24 h 372"/>
                  <a:gd name="T22" fmla="*/ 0 w 216"/>
                  <a:gd name="T23" fmla="*/ 24 h 372"/>
                  <a:gd name="T24" fmla="*/ 0 w 216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2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3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32 h 372"/>
                  <a:gd name="T2" fmla="*/ 0 w 217"/>
                  <a:gd name="T3" fmla="*/ 32 h 372"/>
                  <a:gd name="T4" fmla="*/ 0 w 217"/>
                  <a:gd name="T5" fmla="*/ 50 h 372"/>
                  <a:gd name="T6" fmla="*/ 0 w 217"/>
                  <a:gd name="T7" fmla="*/ 50 h 372"/>
                  <a:gd name="T8" fmla="*/ 0 w 217"/>
                  <a:gd name="T9" fmla="*/ 54 h 372"/>
                  <a:gd name="T10" fmla="*/ 0 w 217"/>
                  <a:gd name="T11" fmla="*/ 54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3 h 372"/>
                  <a:gd name="T18" fmla="*/ 0 w 217"/>
                  <a:gd name="T19" fmla="*/ 3 h 372"/>
                  <a:gd name="T20" fmla="*/ 0 w 217"/>
                  <a:gd name="T21" fmla="*/ 24 h 372"/>
                  <a:gd name="T22" fmla="*/ 0 w 217"/>
                  <a:gd name="T23" fmla="*/ 24 h 372"/>
                  <a:gd name="T24" fmla="*/ 0 w 217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4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5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6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7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30 h 373"/>
                  <a:gd name="T2" fmla="*/ 0 w 216"/>
                  <a:gd name="T3" fmla="*/ 30 h 373"/>
                  <a:gd name="T4" fmla="*/ 0 w 216"/>
                  <a:gd name="T5" fmla="*/ 48 h 373"/>
                  <a:gd name="T6" fmla="*/ 0 w 216"/>
                  <a:gd name="T7" fmla="*/ 48 h 373"/>
                  <a:gd name="T8" fmla="*/ 0 w 216"/>
                  <a:gd name="T9" fmla="*/ 52 h 373"/>
                  <a:gd name="T10" fmla="*/ 0 w 216"/>
                  <a:gd name="T11" fmla="*/ 52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4 h 373"/>
                  <a:gd name="T18" fmla="*/ 0 w 216"/>
                  <a:gd name="T19" fmla="*/ 4 h 373"/>
                  <a:gd name="T20" fmla="*/ 0 w 216"/>
                  <a:gd name="T21" fmla="*/ 23 h 373"/>
                  <a:gd name="T22" fmla="*/ 0 w 216"/>
                  <a:gd name="T23" fmla="*/ 23 h 373"/>
                  <a:gd name="T24" fmla="*/ 0 w 216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8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499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30 h 373"/>
                  <a:gd name="T2" fmla="*/ 0 w 215"/>
                  <a:gd name="T3" fmla="*/ 30 h 373"/>
                  <a:gd name="T4" fmla="*/ 0 w 215"/>
                  <a:gd name="T5" fmla="*/ 48 h 373"/>
                  <a:gd name="T6" fmla="*/ 0 w 215"/>
                  <a:gd name="T7" fmla="*/ 48 h 373"/>
                  <a:gd name="T8" fmla="*/ 0 w 215"/>
                  <a:gd name="T9" fmla="*/ 52 h 373"/>
                  <a:gd name="T10" fmla="*/ 0 w 215"/>
                  <a:gd name="T11" fmla="*/ 52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4 h 373"/>
                  <a:gd name="T18" fmla="*/ 0 w 215"/>
                  <a:gd name="T19" fmla="*/ 4 h 373"/>
                  <a:gd name="T20" fmla="*/ 0 w 215"/>
                  <a:gd name="T21" fmla="*/ 23 h 373"/>
                  <a:gd name="T22" fmla="*/ 0 w 215"/>
                  <a:gd name="T23" fmla="*/ 23 h 373"/>
                  <a:gd name="T24" fmla="*/ 0 w 215"/>
                  <a:gd name="T25" fmla="*/ 3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0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4 h 373"/>
                  <a:gd name="T2" fmla="*/ 0 w 29"/>
                  <a:gd name="T3" fmla="*/ 48 h 373"/>
                  <a:gd name="T4" fmla="*/ 0 w 29"/>
                  <a:gd name="T5" fmla="*/ 52 h 373"/>
                  <a:gd name="T6" fmla="*/ 0 w 29"/>
                  <a:gd name="T7" fmla="*/ 0 h 373"/>
                  <a:gd name="T8" fmla="*/ 0 w 29"/>
                  <a:gd name="T9" fmla="*/ 4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1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2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32 h 372"/>
                  <a:gd name="T2" fmla="*/ 0 w 215"/>
                  <a:gd name="T3" fmla="*/ 32 h 372"/>
                  <a:gd name="T4" fmla="*/ 0 w 215"/>
                  <a:gd name="T5" fmla="*/ 50 h 372"/>
                  <a:gd name="T6" fmla="*/ 0 w 215"/>
                  <a:gd name="T7" fmla="*/ 50 h 372"/>
                  <a:gd name="T8" fmla="*/ 0 w 215"/>
                  <a:gd name="T9" fmla="*/ 54 h 372"/>
                  <a:gd name="T10" fmla="*/ 0 w 215"/>
                  <a:gd name="T11" fmla="*/ 54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3 h 372"/>
                  <a:gd name="T18" fmla="*/ 0 w 215"/>
                  <a:gd name="T19" fmla="*/ 3 h 372"/>
                  <a:gd name="T20" fmla="*/ 0 w 215"/>
                  <a:gd name="T21" fmla="*/ 24 h 372"/>
                  <a:gd name="T22" fmla="*/ 0 w 215"/>
                  <a:gd name="T23" fmla="*/ 24 h 372"/>
                  <a:gd name="T24" fmla="*/ 0 w 215"/>
                  <a:gd name="T25" fmla="*/ 3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3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3 h 372"/>
                  <a:gd name="T2" fmla="*/ 0 w 29"/>
                  <a:gd name="T3" fmla="*/ 50 h 372"/>
                  <a:gd name="T4" fmla="*/ 0 w 29"/>
                  <a:gd name="T5" fmla="*/ 54 h 372"/>
                  <a:gd name="T6" fmla="*/ 0 w 29"/>
                  <a:gd name="T7" fmla="*/ 0 h 372"/>
                  <a:gd name="T8" fmla="*/ 0 w 29"/>
                  <a:gd name="T9" fmla="*/ 3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5504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5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6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7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8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09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5510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4 h 38"/>
                  <a:gd name="T2" fmla="*/ 0 w 37"/>
                  <a:gd name="T3" fmla="*/ 22 h 38"/>
                  <a:gd name="T4" fmla="*/ 0 w 37"/>
                  <a:gd name="T5" fmla="*/ 19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19 h 38"/>
                  <a:gd name="T30" fmla="*/ 0 w 37"/>
                  <a:gd name="T31" fmla="*/ 22 h 38"/>
                  <a:gd name="T32" fmla="*/ 0 w 37"/>
                  <a:gd name="T33" fmla="*/ 24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5422" name="Группа 629"/>
            <p:cNvGrpSpPr>
              <a:grpSpLocks/>
            </p:cNvGrpSpPr>
            <p:nvPr/>
          </p:nvGrpSpPr>
          <p:grpSpPr bwMode="auto">
            <a:xfrm>
              <a:off x="5005388" y="2849167"/>
              <a:ext cx="248841" cy="202406"/>
              <a:chOff x="142483" y="3760971"/>
              <a:chExt cx="346075" cy="386605"/>
            </a:xfrm>
          </p:grpSpPr>
          <p:sp>
            <p:nvSpPr>
              <p:cNvPr id="1810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811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1812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  <p:grpSp>
          <p:nvGrpSpPr>
            <p:cNvPr id="15423" name="Группа 119"/>
            <p:cNvGrpSpPr>
              <a:grpSpLocks/>
            </p:cNvGrpSpPr>
            <p:nvPr/>
          </p:nvGrpSpPr>
          <p:grpSpPr bwMode="auto">
            <a:xfrm>
              <a:off x="3536156" y="3598069"/>
              <a:ext cx="177404" cy="141685"/>
              <a:chOff x="214313" y="8958263"/>
              <a:chExt cx="642937" cy="500062"/>
            </a:xfrm>
          </p:grpSpPr>
          <p:sp>
            <p:nvSpPr>
              <p:cNvPr id="1542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542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542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542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542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</p:grpSp>
      <p:sp>
        <p:nvSpPr>
          <p:cNvPr id="123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26.12.2020)</a:t>
            </a:r>
            <a:endParaRPr lang="ru-RU" sz="1050" dirty="0"/>
          </a:p>
        </p:txBody>
      </p:sp>
      <p:pic>
        <p:nvPicPr>
          <p:cNvPr id="1240" name="Рисунок 123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3043" y="71883"/>
            <a:ext cx="512404" cy="307384"/>
          </a:xfrm>
          <a:prstGeom prst="rect">
            <a:avLst/>
          </a:prstGeom>
        </p:spPr>
      </p:pic>
      <p:pic>
        <p:nvPicPr>
          <p:cNvPr id="1241" name="Рисунок 1240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76809" y="72429"/>
            <a:ext cx="884485" cy="335660"/>
          </a:xfrm>
          <a:prstGeom prst="rect">
            <a:avLst/>
          </a:prstGeom>
        </p:spPr>
      </p:pic>
      <p:sp>
        <p:nvSpPr>
          <p:cNvPr id="1244" name="Прямоугольник 1243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2885117" y="594775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grpSp>
        <p:nvGrpSpPr>
          <p:cNvPr id="15399" name="Группа 96"/>
          <p:cNvGrpSpPr>
            <a:grpSpLocks/>
          </p:cNvGrpSpPr>
          <p:nvPr/>
        </p:nvGrpSpPr>
        <p:grpSpPr bwMode="auto">
          <a:xfrm>
            <a:off x="3732309" y="5570801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069255" y="6089913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19077" y="574167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>
                <a:latin typeface="Arial" charset="0"/>
                <a:cs typeface="Arial" charset="0"/>
              </a:rPr>
              <a:t>6</a:t>
            </a: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559991" y="574167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11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133" name="TextBox 1132"/>
          <p:cNvSpPr txBox="1"/>
          <p:nvPr/>
        </p:nvSpPr>
        <p:spPr>
          <a:xfrm>
            <a:off x="-8867" y="6072054"/>
            <a:ext cx="1571625" cy="807915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25.12.2020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Михеева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Н.А.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55364272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572131</TotalTime>
  <Words>2703</Words>
  <Application>Microsoft Office PowerPoint</Application>
  <PresentationFormat>Экран (4:3)</PresentationFormat>
  <Paragraphs>800</Paragraphs>
  <Slides>24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24</vt:i4>
      </vt:variant>
    </vt:vector>
  </HeadingPairs>
  <TitlesOfParts>
    <vt:vector size="30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25373</cp:revision>
  <cp:lastPrinted>2020-11-25T09:39:56Z</cp:lastPrinted>
  <dcterms:created xsi:type="dcterms:W3CDTF">2014-09-08T13:21:12Z</dcterms:created>
  <dcterms:modified xsi:type="dcterms:W3CDTF">2020-12-25T10:26:20Z</dcterms:modified>
</cp:coreProperties>
</file>