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93" r:id="rId1"/>
  </p:sldMasterIdLst>
  <p:notesMasterIdLst>
    <p:notesMasterId r:id="rId5"/>
  </p:notesMasterIdLst>
  <p:handoutMasterIdLst>
    <p:handoutMasterId r:id="rId6"/>
  </p:handoutMasterIdLst>
  <p:sldIdLst>
    <p:sldId id="8886" r:id="rId2"/>
    <p:sldId id="8888" r:id="rId3"/>
    <p:sldId id="8887" r:id="rId4"/>
  </p:sldIdLst>
  <p:sldSz cx="9144000" cy="6858000" type="screen4x3"/>
  <p:notesSz cx="9942513" cy="6761163"/>
  <p:defaultTextStyle>
    <a:defPPr>
      <a:defRPr lang="ru-RU"/>
    </a:defPPr>
    <a:lvl1pPr marL="0" algn="l" defTabSz="6850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497" algn="l" defTabSz="6850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035" algn="l" defTabSz="6850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7553" algn="l" defTabSz="6850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0070" algn="l" defTabSz="6850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2609" algn="l" defTabSz="6850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5104" algn="l" defTabSz="6850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7600" algn="l" defTabSz="6850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0097" algn="l" defTabSz="6850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886"/>
            <p14:sldId id="8888"/>
            <p14:sldId id="8887"/>
          </p14:sldIdLst>
        </p14:section>
      </p14:sectionLst>
    </p:ext>
    <p:ext uri="{EFAFB233-063F-42B5-8137-9DF3F51BA10A}">
      <p15:sldGuideLst xmlns:p15="http://schemas.microsoft.com/office/powerpoint/2012/main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4ADFE6"/>
    <a:srgbClr val="181DF8"/>
    <a:srgbClr val="FFFFFF"/>
    <a:srgbClr val="0070C0"/>
    <a:srgbClr val="FFFF00"/>
    <a:srgbClr val="00FF00"/>
    <a:srgbClr val="FF33CC"/>
    <a:srgbClr val="FF9999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15" autoAdjust="0"/>
    <p:restoredTop sz="96586" autoAdjust="0"/>
  </p:normalViewPr>
  <p:slideViewPr>
    <p:cSldViewPr snapToGrid="0">
      <p:cViewPr varScale="1">
        <p:scale>
          <a:sx n="112" d="100"/>
          <a:sy n="112" d="100"/>
        </p:scale>
        <p:origin x="1980" y="90"/>
      </p:cViewPr>
      <p:guideLst>
        <p:guide pos="3628"/>
        <p:guide orient="horz" pos="4320"/>
        <p:guide pos="2721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tableStyles" Target="tableStyles.xml"/><Relationship Id="rId5" Type="http://schemas.openxmlformats.org/officeDocument/2006/relationships/notesMaster" Target="notesMasters/notesMaster1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3" y="153"/>
            <a:ext cx="4308719" cy="338688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1717" y="153"/>
            <a:ext cx="4308719" cy="338688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15.12.2020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3" y="6422503"/>
            <a:ext cx="4308719" cy="338686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1717" y="6422503"/>
            <a:ext cx="4308719" cy="338686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3" y="49"/>
            <a:ext cx="4308421" cy="33923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942" y="49"/>
            <a:ext cx="4308421" cy="33923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15.12.2020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49638" y="844550"/>
            <a:ext cx="3043237" cy="22812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407" y="3253829"/>
            <a:ext cx="7954009" cy="2662208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3" y="6422068"/>
            <a:ext cx="4308421" cy="33923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942" y="6422068"/>
            <a:ext cx="4308421" cy="33923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6850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497" algn="l" defTabSz="6850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035" algn="l" defTabSz="6850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7553" algn="l" defTabSz="6850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0070" algn="l" defTabSz="6850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2609" algn="l" defTabSz="6850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5104" algn="l" defTabSz="6850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7600" algn="l" defTabSz="6850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0097" algn="l" defTabSz="6850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63"/>
          </a:xfrm>
        </p:spPr>
        <p:txBody>
          <a:bodyPr/>
          <a:lstStyle>
            <a:lvl1pPr marL="0" indent="0" algn="ctr">
              <a:buNone/>
              <a:defRPr sz="1600"/>
            </a:lvl1pPr>
            <a:lvl2pPr marL="305784" indent="0" algn="ctr">
              <a:buNone/>
              <a:defRPr sz="1400"/>
            </a:lvl2pPr>
            <a:lvl3pPr marL="611567" indent="0" algn="ctr">
              <a:buNone/>
              <a:defRPr sz="1200"/>
            </a:lvl3pPr>
            <a:lvl4pPr marL="917329" indent="0" algn="ctr">
              <a:buNone/>
              <a:defRPr sz="1100"/>
            </a:lvl4pPr>
            <a:lvl5pPr marL="1223134" indent="0" algn="ctr">
              <a:buNone/>
              <a:defRPr sz="1100"/>
            </a:lvl5pPr>
            <a:lvl6pPr marL="1528896" indent="0" algn="ctr">
              <a:buNone/>
              <a:defRPr sz="1100"/>
            </a:lvl6pPr>
            <a:lvl7pPr marL="1834664" indent="0" algn="ctr">
              <a:buNone/>
              <a:defRPr sz="1100"/>
            </a:lvl7pPr>
            <a:lvl8pPr marL="2140421" indent="0" algn="ctr">
              <a:buNone/>
              <a:defRPr sz="1100"/>
            </a:lvl8pPr>
            <a:lvl9pPr marL="2446225" indent="0" algn="ctr">
              <a:buNone/>
              <a:defRPr sz="11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22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36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86"/>
            <a:ext cx="1971675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365186"/>
            <a:ext cx="5800725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166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10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00"/>
            <a:ext cx="7886700" cy="2852737"/>
          </a:xfrm>
        </p:spPr>
        <p:txBody>
          <a:bodyPr anchor="b"/>
          <a:lstStyle>
            <a:lvl1pPr>
              <a:defRPr sz="4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57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115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732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22313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5288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18346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14042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44622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98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9"/>
            <a:ext cx="38862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9"/>
            <a:ext cx="38862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12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5784" indent="0">
              <a:buNone/>
              <a:defRPr sz="1400" b="1"/>
            </a:lvl2pPr>
            <a:lvl3pPr marL="611567" indent="0">
              <a:buNone/>
              <a:defRPr sz="1200" b="1"/>
            </a:lvl3pPr>
            <a:lvl4pPr marL="917329" indent="0">
              <a:buNone/>
              <a:defRPr sz="1100" b="1"/>
            </a:lvl4pPr>
            <a:lvl5pPr marL="1223134" indent="0">
              <a:buNone/>
              <a:defRPr sz="1100" b="1"/>
            </a:lvl5pPr>
            <a:lvl6pPr marL="1528896" indent="0">
              <a:buNone/>
              <a:defRPr sz="1100" b="1"/>
            </a:lvl6pPr>
            <a:lvl7pPr marL="1834664" indent="0">
              <a:buNone/>
              <a:defRPr sz="1100" b="1"/>
            </a:lvl7pPr>
            <a:lvl8pPr marL="2140421" indent="0">
              <a:buNone/>
              <a:defRPr sz="1100" b="1"/>
            </a:lvl8pPr>
            <a:lvl9pPr marL="2446225" indent="0">
              <a:buNone/>
              <a:defRPr sz="1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681163"/>
            <a:ext cx="3887391" cy="82391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5784" indent="0">
              <a:buNone/>
              <a:defRPr sz="1400" b="1"/>
            </a:lvl2pPr>
            <a:lvl3pPr marL="611567" indent="0">
              <a:buNone/>
              <a:defRPr sz="1200" b="1"/>
            </a:lvl3pPr>
            <a:lvl4pPr marL="917329" indent="0">
              <a:buNone/>
              <a:defRPr sz="1100" b="1"/>
            </a:lvl4pPr>
            <a:lvl5pPr marL="1223134" indent="0">
              <a:buNone/>
              <a:defRPr sz="1100" b="1"/>
            </a:lvl5pPr>
            <a:lvl6pPr marL="1528896" indent="0">
              <a:buNone/>
              <a:defRPr sz="1100" b="1"/>
            </a:lvl6pPr>
            <a:lvl7pPr marL="1834664" indent="0">
              <a:buNone/>
              <a:defRPr sz="1100" b="1"/>
            </a:lvl7pPr>
            <a:lvl8pPr marL="2140421" indent="0">
              <a:buNone/>
              <a:defRPr sz="1100" b="1"/>
            </a:lvl8pPr>
            <a:lvl9pPr marL="2446225" indent="0">
              <a:buNone/>
              <a:defRPr sz="1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000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39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2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86"/>
            <a:ext cx="4629150" cy="487362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100"/>
            </a:lvl1pPr>
            <a:lvl2pPr marL="305784" indent="0">
              <a:buNone/>
              <a:defRPr sz="1000"/>
            </a:lvl2pPr>
            <a:lvl3pPr marL="611567" indent="0">
              <a:buNone/>
              <a:defRPr sz="800"/>
            </a:lvl3pPr>
            <a:lvl4pPr marL="917329" indent="0">
              <a:buNone/>
              <a:defRPr sz="700"/>
            </a:lvl4pPr>
            <a:lvl5pPr marL="1223134" indent="0">
              <a:buNone/>
              <a:defRPr sz="700"/>
            </a:lvl5pPr>
            <a:lvl6pPr marL="1528896" indent="0">
              <a:buNone/>
              <a:defRPr sz="700"/>
            </a:lvl6pPr>
            <a:lvl7pPr marL="1834664" indent="0">
              <a:buNone/>
              <a:defRPr sz="700"/>
            </a:lvl7pPr>
            <a:lvl8pPr marL="2140421" indent="0">
              <a:buNone/>
              <a:defRPr sz="700"/>
            </a:lvl8pPr>
            <a:lvl9pPr marL="2446225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90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86"/>
            <a:ext cx="4629150" cy="4873625"/>
          </a:xfrm>
        </p:spPr>
        <p:txBody>
          <a:bodyPr anchor="t"/>
          <a:lstStyle>
            <a:lvl1pPr marL="0" indent="0">
              <a:buNone/>
              <a:defRPr sz="2100"/>
            </a:lvl1pPr>
            <a:lvl2pPr marL="305784" indent="0">
              <a:buNone/>
              <a:defRPr sz="1900"/>
            </a:lvl2pPr>
            <a:lvl3pPr marL="611567" indent="0">
              <a:buNone/>
              <a:defRPr sz="1600"/>
            </a:lvl3pPr>
            <a:lvl4pPr marL="917329" indent="0">
              <a:buNone/>
              <a:defRPr sz="1400"/>
            </a:lvl4pPr>
            <a:lvl5pPr marL="1223134" indent="0">
              <a:buNone/>
              <a:defRPr sz="1400"/>
            </a:lvl5pPr>
            <a:lvl6pPr marL="1528896" indent="0">
              <a:buNone/>
              <a:defRPr sz="1400"/>
            </a:lvl6pPr>
            <a:lvl7pPr marL="1834664" indent="0">
              <a:buNone/>
              <a:defRPr sz="1400"/>
            </a:lvl7pPr>
            <a:lvl8pPr marL="2140421" indent="0">
              <a:buNone/>
              <a:defRPr sz="1400"/>
            </a:lvl8pPr>
            <a:lvl9pPr marL="2446225" indent="0">
              <a:buNone/>
              <a:defRPr sz="14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100"/>
            </a:lvl1pPr>
            <a:lvl2pPr marL="305784" indent="0">
              <a:buNone/>
              <a:defRPr sz="1000"/>
            </a:lvl2pPr>
            <a:lvl3pPr marL="611567" indent="0">
              <a:buNone/>
              <a:defRPr sz="800"/>
            </a:lvl3pPr>
            <a:lvl4pPr marL="917329" indent="0">
              <a:buNone/>
              <a:defRPr sz="700"/>
            </a:lvl4pPr>
            <a:lvl5pPr marL="1223134" indent="0">
              <a:buNone/>
              <a:defRPr sz="700"/>
            </a:lvl5pPr>
            <a:lvl6pPr marL="1528896" indent="0">
              <a:buNone/>
              <a:defRPr sz="700"/>
            </a:lvl6pPr>
            <a:lvl7pPr marL="1834664" indent="0">
              <a:buNone/>
              <a:defRPr sz="700"/>
            </a:lvl7pPr>
            <a:lvl8pPr marL="2140421" indent="0">
              <a:buNone/>
              <a:defRPr sz="700"/>
            </a:lvl8pPr>
            <a:lvl9pPr marL="2446225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390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4"/>
          </a:xfrm>
          <a:prstGeom prst="rect">
            <a:avLst/>
          </a:prstGeom>
        </p:spPr>
        <p:txBody>
          <a:bodyPr vert="horz" lIns="61157" tIns="30611" rIns="61157" bIns="3061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9"/>
            <a:ext cx="7886700" cy="4351339"/>
          </a:xfrm>
          <a:prstGeom prst="rect">
            <a:avLst/>
          </a:prstGeom>
        </p:spPr>
        <p:txBody>
          <a:bodyPr vert="horz" lIns="61157" tIns="30611" rIns="61157" bIns="3061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61157" tIns="30611" rIns="61157" bIns="30611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11567"/>
            <a:fld id="{B0E99B11-B530-4D12-B16B-7E39BAE919F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11567"/>
              <a:t>15.12.2020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61157" tIns="30611" rIns="61157" bIns="30611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11567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61157" tIns="30611" rIns="61157" bIns="30611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11567"/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11567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2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hf hdr="0" ftr="0" dt="0"/>
  <p:txStyles>
    <p:titleStyle>
      <a:lvl1pPr algn="l" defTabSz="611567" rtl="0" eaLnBrk="1" latinLnBrk="0" hangingPunct="1">
        <a:lnSpc>
          <a:spcPct val="90000"/>
        </a:lnSpc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924" indent="-152924" algn="l" defTabSz="611567" rtl="0" eaLnBrk="1" latinLnBrk="0" hangingPunct="1">
        <a:lnSpc>
          <a:spcPct val="90000"/>
        </a:lnSpc>
        <a:spcBef>
          <a:spcPts val="67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8645" indent="-152924" algn="l" defTabSz="611567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4448" indent="-152924" algn="l" defTabSz="611567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0210" indent="-152924" algn="l" defTabSz="611567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5994" indent="-152924" algn="l" defTabSz="611567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81777" indent="-152924" algn="l" defTabSz="611567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7560" indent="-152924" algn="l" defTabSz="611567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93345" indent="-152924" algn="l" defTabSz="611567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9106" indent="-152924" algn="l" defTabSz="611567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1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5784" algn="l" defTabSz="611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11567" algn="l" defTabSz="611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7329" algn="l" defTabSz="611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23134" algn="l" defTabSz="611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8896" algn="l" defTabSz="611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34664" algn="l" defTabSz="611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40421" algn="l" defTabSz="611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6225" algn="l" defTabSz="611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Рисунок 17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2" y="119208"/>
            <a:ext cx="512404" cy="307384"/>
          </a:xfrm>
          <a:prstGeom prst="rect">
            <a:avLst/>
          </a:prstGeom>
        </p:spPr>
      </p:pic>
      <p:pic>
        <p:nvPicPr>
          <p:cNvPr id="179" name="Рисунок 17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811" y="96727"/>
            <a:ext cx="884485" cy="335660"/>
          </a:xfrm>
          <a:prstGeom prst="rect">
            <a:avLst/>
          </a:prstGeom>
        </p:spPr>
      </p:pic>
      <p:sp>
        <p:nvSpPr>
          <p:cNvPr id="420" name="Text Box 2"/>
          <p:cNvSpPr txBox="1">
            <a:spLocks noChangeArrowheads="1"/>
          </p:cNvSpPr>
          <p:nvPr/>
        </p:nvSpPr>
        <p:spPr bwMode="auto">
          <a:xfrm>
            <a:off x="-1075" y="-10444"/>
            <a:ext cx="9154499" cy="47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1172439">
              <a:lnSpc>
                <a:spcPct val="85000"/>
              </a:lnSpc>
            </a:pPr>
            <a:r>
              <a:rPr lang="ru-RU" sz="1100" dirty="0">
                <a:solidFill>
                  <a:prstClr val="white"/>
                </a:solidFill>
              </a:rPr>
              <a:t>ИНФОРМАЦИОННЫЕ МАТЕРИАЛЫ ПО ОСАДКАМ И ПОРЫВАМ ВЕТРА НА ТЕРРИТОРИИ</a:t>
            </a:r>
          </a:p>
          <a:p>
            <a:pPr defTabSz="1172439">
              <a:lnSpc>
                <a:spcPct val="85000"/>
              </a:lnSpc>
            </a:pPr>
            <a:r>
              <a:rPr lang="ru-RU" sz="1100" dirty="0">
                <a:solidFill>
                  <a:prstClr val="white"/>
                </a:solidFill>
              </a:rPr>
              <a:t>ЛЕНИНГРАДСКОЙ ОБЛАСТИ (РИСК НАРУШЕНИЯ ЭЛЕКТРОСНАБЖЕНИЯ НА </a:t>
            </a:r>
            <a:r>
              <a:rPr lang="ru-RU" sz="1100" dirty="0" smtClean="0">
                <a:solidFill>
                  <a:prstClr val="white"/>
                </a:solidFill>
              </a:rPr>
              <a:t>16.12.2020</a:t>
            </a:r>
            <a:r>
              <a:rPr lang="ru-RU" sz="1100" dirty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421" name="Рисунок 4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" y="19116"/>
            <a:ext cx="512404" cy="307384"/>
          </a:xfrm>
          <a:prstGeom prst="rect">
            <a:avLst/>
          </a:prstGeom>
        </p:spPr>
      </p:pic>
      <p:pic>
        <p:nvPicPr>
          <p:cNvPr id="422" name="Рисунок 4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618" y="11246"/>
            <a:ext cx="884485" cy="33566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2" y="454077"/>
            <a:ext cx="9733918" cy="6485107"/>
            <a:chOff x="2" y="940332"/>
            <a:chExt cx="9733918" cy="5094287"/>
          </a:xfrm>
        </p:grpSpPr>
        <p:pic>
          <p:nvPicPr>
            <p:cNvPr id="4098" name="Picture 254" descr="G:\Снимок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" y="940332"/>
              <a:ext cx="9146079" cy="5060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8" name="Полилиния 167"/>
            <p:cNvSpPr/>
            <p:nvPr/>
          </p:nvSpPr>
          <p:spPr>
            <a:xfrm>
              <a:off x="605141" y="1031281"/>
              <a:ext cx="8451056" cy="4892279"/>
            </a:xfrm>
            <a:custGeom>
              <a:avLst/>
              <a:gdLst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612119 w 11267524"/>
                <a:gd name="connsiteY179" fmla="*/ 4413302 h 6521712"/>
                <a:gd name="connsiteX180" fmla="*/ 453421 w 11267524"/>
                <a:gd name="connsiteY180" fmla="*/ 4315061 h 6521712"/>
                <a:gd name="connsiteX181" fmla="*/ 513877 w 11267524"/>
                <a:gd name="connsiteY181" fmla="*/ 4058122 h 6521712"/>
                <a:gd name="connsiteX182" fmla="*/ 438307 w 11267524"/>
                <a:gd name="connsiteY182" fmla="*/ 3642486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1267524" h="6521712">
                  <a:moveTo>
                    <a:pt x="90684" y="1791015"/>
                  </a:moveTo>
                  <a:lnTo>
                    <a:pt x="1141110" y="876615"/>
                  </a:lnTo>
                  <a:lnTo>
                    <a:pt x="1262023" y="914400"/>
                  </a:lnTo>
                  <a:lnTo>
                    <a:pt x="1337593" y="733031"/>
                  </a:lnTo>
                  <a:lnTo>
                    <a:pt x="2199094" y="90684"/>
                  </a:lnTo>
                  <a:lnTo>
                    <a:pt x="2380462" y="151140"/>
                  </a:lnTo>
                  <a:lnTo>
                    <a:pt x="2395576" y="173811"/>
                  </a:lnTo>
                  <a:lnTo>
                    <a:pt x="2524046" y="188926"/>
                  </a:lnTo>
                  <a:lnTo>
                    <a:pt x="2599616" y="370294"/>
                  </a:lnTo>
                  <a:lnTo>
                    <a:pt x="3015252" y="324952"/>
                  </a:lnTo>
                  <a:lnTo>
                    <a:pt x="3869196" y="989970"/>
                  </a:lnTo>
                  <a:lnTo>
                    <a:pt x="4073236" y="1012641"/>
                  </a:lnTo>
                  <a:lnTo>
                    <a:pt x="4103464" y="1110883"/>
                  </a:lnTo>
                  <a:lnTo>
                    <a:pt x="3952324" y="1345150"/>
                  </a:lnTo>
                  <a:lnTo>
                    <a:pt x="4005223" y="1639874"/>
                  </a:lnTo>
                  <a:lnTo>
                    <a:pt x="4254605" y="1753230"/>
                  </a:lnTo>
                  <a:lnTo>
                    <a:pt x="4254605" y="1859028"/>
                  </a:lnTo>
                  <a:lnTo>
                    <a:pt x="4367960" y="1911927"/>
                  </a:lnTo>
                  <a:lnTo>
                    <a:pt x="4360403" y="2093296"/>
                  </a:lnTo>
                  <a:lnTo>
                    <a:pt x="4511543" y="2297335"/>
                  </a:lnTo>
                  <a:lnTo>
                    <a:pt x="4655127" y="2667630"/>
                  </a:lnTo>
                  <a:lnTo>
                    <a:pt x="4760925" y="2758314"/>
                  </a:lnTo>
                  <a:lnTo>
                    <a:pt x="4828938" y="2758314"/>
                  </a:lnTo>
                  <a:lnTo>
                    <a:pt x="4776039" y="2969911"/>
                  </a:lnTo>
                  <a:lnTo>
                    <a:pt x="4828938" y="3037924"/>
                  </a:lnTo>
                  <a:lnTo>
                    <a:pt x="4670241" y="3234407"/>
                  </a:lnTo>
                  <a:lnTo>
                    <a:pt x="4798710" y="3340205"/>
                  </a:lnTo>
                  <a:lnTo>
                    <a:pt x="5410829" y="3121051"/>
                  </a:lnTo>
                  <a:lnTo>
                    <a:pt x="5357930" y="2939683"/>
                  </a:lnTo>
                  <a:lnTo>
                    <a:pt x="5705553" y="2448476"/>
                  </a:lnTo>
                  <a:lnTo>
                    <a:pt x="6272330" y="2592059"/>
                  </a:lnTo>
                  <a:lnTo>
                    <a:pt x="6567054" y="2826327"/>
                  </a:lnTo>
                  <a:lnTo>
                    <a:pt x="6944905" y="2546717"/>
                  </a:lnTo>
                  <a:lnTo>
                    <a:pt x="6892006" y="2282221"/>
                  </a:lnTo>
                  <a:lnTo>
                    <a:pt x="6967576" y="2214208"/>
                  </a:lnTo>
                  <a:lnTo>
                    <a:pt x="7020476" y="2131081"/>
                  </a:lnTo>
                  <a:lnTo>
                    <a:pt x="6922234" y="1843914"/>
                  </a:lnTo>
                  <a:lnTo>
                    <a:pt x="6982690" y="1821243"/>
                  </a:lnTo>
                  <a:lnTo>
                    <a:pt x="7201844" y="1934598"/>
                  </a:lnTo>
                  <a:lnTo>
                    <a:pt x="7398327" y="1586975"/>
                  </a:lnTo>
                  <a:lnTo>
                    <a:pt x="7330314" y="1481177"/>
                  </a:lnTo>
                  <a:lnTo>
                    <a:pt x="7617481" y="1345150"/>
                  </a:lnTo>
                  <a:lnTo>
                    <a:pt x="7715722" y="1178896"/>
                  </a:lnTo>
                  <a:lnTo>
                    <a:pt x="7738393" y="1103326"/>
                  </a:lnTo>
                  <a:lnTo>
                    <a:pt x="8055788" y="899286"/>
                  </a:lnTo>
                  <a:lnTo>
                    <a:pt x="8033117" y="785930"/>
                  </a:lnTo>
                  <a:lnTo>
                    <a:pt x="8123801" y="717917"/>
                  </a:lnTo>
                  <a:lnTo>
                    <a:pt x="8320284" y="846387"/>
                  </a:lnTo>
                  <a:lnTo>
                    <a:pt x="8554552" y="906843"/>
                  </a:lnTo>
                  <a:lnTo>
                    <a:pt x="8698135" y="559220"/>
                  </a:lnTo>
                  <a:lnTo>
                    <a:pt x="8486538" y="460978"/>
                  </a:lnTo>
                  <a:lnTo>
                    <a:pt x="8403411" y="536549"/>
                  </a:lnTo>
                  <a:lnTo>
                    <a:pt x="8342955" y="619676"/>
                  </a:lnTo>
                  <a:lnTo>
                    <a:pt x="8259828" y="604562"/>
                  </a:lnTo>
                  <a:lnTo>
                    <a:pt x="8176700" y="521435"/>
                  </a:lnTo>
                  <a:lnTo>
                    <a:pt x="8108687" y="423193"/>
                  </a:lnTo>
                  <a:lnTo>
                    <a:pt x="8169143" y="340066"/>
                  </a:lnTo>
                  <a:lnTo>
                    <a:pt x="8191814" y="264496"/>
                  </a:lnTo>
                  <a:lnTo>
                    <a:pt x="9227127" y="204040"/>
                  </a:lnTo>
                  <a:lnTo>
                    <a:pt x="9400938" y="302281"/>
                  </a:lnTo>
                  <a:lnTo>
                    <a:pt x="9461395" y="430750"/>
                  </a:lnTo>
                  <a:lnTo>
                    <a:pt x="9620092" y="377851"/>
                  </a:lnTo>
                  <a:lnTo>
                    <a:pt x="9552079" y="249382"/>
                  </a:lnTo>
                  <a:lnTo>
                    <a:pt x="9657877" y="113355"/>
                  </a:lnTo>
                  <a:lnTo>
                    <a:pt x="9733448" y="113355"/>
                  </a:lnTo>
                  <a:lnTo>
                    <a:pt x="9892145" y="37785"/>
                  </a:lnTo>
                  <a:lnTo>
                    <a:pt x="9922373" y="0"/>
                  </a:lnTo>
                  <a:lnTo>
                    <a:pt x="10050843" y="105798"/>
                  </a:lnTo>
                  <a:lnTo>
                    <a:pt x="10655405" y="158697"/>
                  </a:lnTo>
                  <a:lnTo>
                    <a:pt x="10783874" y="52899"/>
                  </a:lnTo>
                  <a:lnTo>
                    <a:pt x="10791431" y="211597"/>
                  </a:lnTo>
                  <a:lnTo>
                    <a:pt x="10776317" y="347623"/>
                  </a:lnTo>
                  <a:lnTo>
                    <a:pt x="10821659" y="415636"/>
                  </a:lnTo>
                  <a:lnTo>
                    <a:pt x="11093712" y="332509"/>
                  </a:lnTo>
                  <a:lnTo>
                    <a:pt x="11267524" y="408079"/>
                  </a:lnTo>
                  <a:lnTo>
                    <a:pt x="11071041" y="770816"/>
                  </a:lnTo>
                  <a:lnTo>
                    <a:pt x="10950129" y="665018"/>
                  </a:lnTo>
                  <a:lnTo>
                    <a:pt x="11018142" y="801045"/>
                  </a:lnTo>
                  <a:lnTo>
                    <a:pt x="11003028" y="899286"/>
                  </a:lnTo>
                  <a:lnTo>
                    <a:pt x="10950129" y="1088211"/>
                  </a:lnTo>
                  <a:lnTo>
                    <a:pt x="10678076" y="1118440"/>
                  </a:lnTo>
                  <a:lnTo>
                    <a:pt x="10466479" y="1284694"/>
                  </a:lnTo>
                  <a:lnTo>
                    <a:pt x="10610062" y="1503848"/>
                  </a:lnTo>
                  <a:lnTo>
                    <a:pt x="10602505" y="2335121"/>
                  </a:lnTo>
                  <a:lnTo>
                    <a:pt x="10466479" y="2516489"/>
                  </a:lnTo>
                  <a:lnTo>
                    <a:pt x="10489150" y="2788542"/>
                  </a:lnTo>
                  <a:lnTo>
                    <a:pt x="10564720" y="2909454"/>
                  </a:lnTo>
                  <a:lnTo>
                    <a:pt x="10413580" y="3045481"/>
                  </a:lnTo>
                  <a:lnTo>
                    <a:pt x="10889672" y="3128608"/>
                  </a:lnTo>
                  <a:lnTo>
                    <a:pt x="10935014" y="3272192"/>
                  </a:lnTo>
                  <a:lnTo>
                    <a:pt x="10836773" y="3377990"/>
                  </a:lnTo>
                  <a:lnTo>
                    <a:pt x="10874558" y="3740727"/>
                  </a:lnTo>
                  <a:lnTo>
                    <a:pt x="11214624" y="3725613"/>
                  </a:lnTo>
                  <a:lnTo>
                    <a:pt x="11161725" y="3937210"/>
                  </a:lnTo>
                  <a:lnTo>
                    <a:pt x="11116383" y="3944767"/>
                  </a:lnTo>
                  <a:lnTo>
                    <a:pt x="11033256" y="3899425"/>
                  </a:lnTo>
                  <a:lnTo>
                    <a:pt x="10995471" y="4163921"/>
                  </a:lnTo>
                  <a:lnTo>
                    <a:pt x="10935014" y="4171478"/>
                  </a:lnTo>
                  <a:lnTo>
                    <a:pt x="11010585" y="4231934"/>
                  </a:lnTo>
                  <a:lnTo>
                    <a:pt x="10723418" y="4216820"/>
                  </a:lnTo>
                  <a:lnTo>
                    <a:pt x="10814102" y="4299947"/>
                  </a:lnTo>
                  <a:lnTo>
                    <a:pt x="10927457" y="4367960"/>
                  </a:lnTo>
                  <a:lnTo>
                    <a:pt x="10738532" y="4587114"/>
                  </a:lnTo>
                  <a:lnTo>
                    <a:pt x="10829216" y="4617342"/>
                  </a:lnTo>
                  <a:lnTo>
                    <a:pt x="10587391" y="4730697"/>
                  </a:lnTo>
                  <a:lnTo>
                    <a:pt x="10194426" y="4828939"/>
                  </a:lnTo>
                  <a:lnTo>
                    <a:pt x="10149084" y="4791154"/>
                  </a:lnTo>
                  <a:lnTo>
                    <a:pt x="10035729" y="5025421"/>
                  </a:lnTo>
                  <a:lnTo>
                    <a:pt x="9929930" y="5116106"/>
                  </a:lnTo>
                  <a:lnTo>
                    <a:pt x="9665434" y="5108549"/>
                  </a:lnTo>
                  <a:lnTo>
                    <a:pt x="9249798" y="4881838"/>
                  </a:lnTo>
                  <a:lnTo>
                    <a:pt x="9128886" y="4987636"/>
                  </a:lnTo>
                  <a:lnTo>
                    <a:pt x="9075986" y="4942294"/>
                  </a:lnTo>
                  <a:lnTo>
                    <a:pt x="9015530" y="5017864"/>
                  </a:lnTo>
                  <a:lnTo>
                    <a:pt x="8864390" y="4972522"/>
                  </a:lnTo>
                  <a:lnTo>
                    <a:pt x="8758591" y="4912066"/>
                  </a:lnTo>
                  <a:lnTo>
                    <a:pt x="8690578" y="4889395"/>
                  </a:lnTo>
                  <a:lnTo>
                    <a:pt x="8486538" y="4670241"/>
                  </a:lnTo>
                  <a:lnTo>
                    <a:pt x="8395854" y="4640013"/>
                  </a:lnTo>
                  <a:lnTo>
                    <a:pt x="8229600" y="4503987"/>
                  </a:lnTo>
                  <a:lnTo>
                    <a:pt x="7995332" y="4481316"/>
                  </a:lnTo>
                  <a:lnTo>
                    <a:pt x="7949990" y="4549329"/>
                  </a:lnTo>
                  <a:lnTo>
                    <a:pt x="7927319" y="4624899"/>
                  </a:lnTo>
                  <a:lnTo>
                    <a:pt x="7806406" y="4609785"/>
                  </a:lnTo>
                  <a:lnTo>
                    <a:pt x="7708165" y="4556886"/>
                  </a:lnTo>
                  <a:lnTo>
                    <a:pt x="7541910" y="4466202"/>
                  </a:lnTo>
                  <a:lnTo>
                    <a:pt x="7451226" y="4330175"/>
                  </a:lnTo>
                  <a:lnTo>
                    <a:pt x="7352985" y="4458645"/>
                  </a:lnTo>
                  <a:lnTo>
                    <a:pt x="7315200" y="4564443"/>
                  </a:lnTo>
                  <a:lnTo>
                    <a:pt x="7164059" y="4624899"/>
                  </a:lnTo>
                  <a:lnTo>
                    <a:pt x="7118717" y="4806268"/>
                  </a:lnTo>
                  <a:lnTo>
                    <a:pt x="7118717" y="4942294"/>
                  </a:lnTo>
                  <a:lnTo>
                    <a:pt x="6982690" y="5085878"/>
                  </a:lnTo>
                  <a:lnTo>
                    <a:pt x="6914677" y="4934737"/>
                  </a:lnTo>
                  <a:lnTo>
                    <a:pt x="6491484" y="4851610"/>
                  </a:lnTo>
                  <a:lnTo>
                    <a:pt x="6491484" y="4745811"/>
                  </a:lnTo>
                  <a:lnTo>
                    <a:pt x="6423471" y="4670241"/>
                  </a:lnTo>
                  <a:lnTo>
                    <a:pt x="6211874" y="4451088"/>
                  </a:lnTo>
                  <a:lnTo>
                    <a:pt x="5939821" y="4451088"/>
                  </a:lnTo>
                  <a:lnTo>
                    <a:pt x="5803795" y="4632456"/>
                  </a:lnTo>
                  <a:lnTo>
                    <a:pt x="5425943" y="4496430"/>
                  </a:lnTo>
                  <a:lnTo>
                    <a:pt x="5403272" y="4768483"/>
                  </a:lnTo>
                  <a:lnTo>
                    <a:pt x="5456171" y="4866724"/>
                  </a:lnTo>
                  <a:lnTo>
                    <a:pt x="5365487" y="4919623"/>
                  </a:lnTo>
                  <a:lnTo>
                    <a:pt x="5312588" y="5100992"/>
                  </a:lnTo>
                  <a:lnTo>
                    <a:pt x="5116105" y="5244575"/>
                  </a:lnTo>
                  <a:lnTo>
                    <a:pt x="5070763" y="5357930"/>
                  </a:lnTo>
                  <a:lnTo>
                    <a:pt x="4813824" y="5131220"/>
                  </a:lnTo>
                  <a:lnTo>
                    <a:pt x="4624899" y="5153891"/>
                  </a:lnTo>
                  <a:lnTo>
                    <a:pt x="4594671" y="5410830"/>
                  </a:lnTo>
                  <a:lnTo>
                    <a:pt x="4239490" y="5690440"/>
                  </a:lnTo>
                  <a:lnTo>
                    <a:pt x="4269719" y="5894479"/>
                  </a:lnTo>
                  <a:lnTo>
                    <a:pt x="3770955" y="5992721"/>
                  </a:lnTo>
                  <a:lnTo>
                    <a:pt x="3476231" y="5834023"/>
                  </a:lnTo>
                  <a:lnTo>
                    <a:pt x="3340205" y="5962492"/>
                  </a:lnTo>
                  <a:lnTo>
                    <a:pt x="3347762" y="6053177"/>
                  </a:lnTo>
                  <a:lnTo>
                    <a:pt x="3302419" y="6128747"/>
                  </a:lnTo>
                  <a:lnTo>
                    <a:pt x="3461117" y="6347901"/>
                  </a:lnTo>
                  <a:lnTo>
                    <a:pt x="3400661" y="6408357"/>
                  </a:lnTo>
                  <a:lnTo>
                    <a:pt x="3400661" y="6453699"/>
                  </a:lnTo>
                  <a:lnTo>
                    <a:pt x="3287305" y="6521712"/>
                  </a:lnTo>
                  <a:lnTo>
                    <a:pt x="2682743" y="6514155"/>
                  </a:lnTo>
                  <a:lnTo>
                    <a:pt x="2592059" y="6461256"/>
                  </a:lnTo>
                  <a:lnTo>
                    <a:pt x="2592059" y="6325230"/>
                  </a:lnTo>
                  <a:lnTo>
                    <a:pt x="2539160" y="6302559"/>
                  </a:lnTo>
                  <a:lnTo>
                    <a:pt x="2478704" y="6226988"/>
                  </a:lnTo>
                  <a:lnTo>
                    <a:pt x="2168866" y="6136304"/>
                  </a:lnTo>
                  <a:lnTo>
                    <a:pt x="2214208" y="6083405"/>
                  </a:lnTo>
                  <a:lnTo>
                    <a:pt x="2146195" y="5985164"/>
                  </a:lnTo>
                  <a:lnTo>
                    <a:pt x="1783457" y="5803795"/>
                  </a:lnTo>
                  <a:lnTo>
                    <a:pt x="1775900" y="5713111"/>
                  </a:lnTo>
                  <a:lnTo>
                    <a:pt x="1209124" y="5607312"/>
                  </a:lnTo>
                  <a:lnTo>
                    <a:pt x="778373" y="5675326"/>
                  </a:lnTo>
                  <a:lnTo>
                    <a:pt x="574333" y="5320145"/>
                  </a:lnTo>
                  <a:lnTo>
                    <a:pt x="385408" y="5320145"/>
                  </a:lnTo>
                  <a:lnTo>
                    <a:pt x="0" y="5388159"/>
                  </a:lnTo>
                  <a:lnTo>
                    <a:pt x="226710" y="4624899"/>
                  </a:lnTo>
                  <a:lnTo>
                    <a:pt x="513877" y="4655127"/>
                  </a:lnTo>
                  <a:lnTo>
                    <a:pt x="672575" y="4564443"/>
                  </a:lnTo>
                  <a:lnTo>
                    <a:pt x="612119" y="4413302"/>
                  </a:lnTo>
                  <a:lnTo>
                    <a:pt x="453421" y="4315061"/>
                  </a:lnTo>
                  <a:lnTo>
                    <a:pt x="513877" y="4058122"/>
                  </a:lnTo>
                  <a:lnTo>
                    <a:pt x="438307" y="3642486"/>
                  </a:lnTo>
                  <a:lnTo>
                    <a:pt x="513877" y="3551802"/>
                  </a:lnTo>
                  <a:lnTo>
                    <a:pt x="627233" y="3566916"/>
                  </a:lnTo>
                  <a:lnTo>
                    <a:pt x="808601" y="3861640"/>
                  </a:lnTo>
                  <a:lnTo>
                    <a:pt x="899286" y="3786069"/>
                  </a:lnTo>
                  <a:lnTo>
                    <a:pt x="944628" y="3634929"/>
                  </a:lnTo>
                  <a:lnTo>
                    <a:pt x="1095768" y="3393104"/>
                  </a:lnTo>
                  <a:lnTo>
                    <a:pt x="1458505" y="3551802"/>
                  </a:lnTo>
                  <a:lnTo>
                    <a:pt x="1654988" y="3498902"/>
                  </a:lnTo>
                  <a:lnTo>
                    <a:pt x="1889256" y="3498902"/>
                  </a:lnTo>
                  <a:lnTo>
                    <a:pt x="1843914" y="3287306"/>
                  </a:lnTo>
                  <a:lnTo>
                    <a:pt x="2070624" y="3143722"/>
                  </a:lnTo>
                  <a:lnTo>
                    <a:pt x="2652515" y="3189064"/>
                  </a:lnTo>
                  <a:lnTo>
                    <a:pt x="3476231" y="3415775"/>
                  </a:lnTo>
                  <a:lnTo>
                    <a:pt x="3491345" y="3332648"/>
                  </a:lnTo>
                  <a:lnTo>
                    <a:pt x="3498902" y="3166393"/>
                  </a:lnTo>
                  <a:lnTo>
                    <a:pt x="3173950" y="3098380"/>
                  </a:lnTo>
                  <a:lnTo>
                    <a:pt x="3083266" y="2758314"/>
                  </a:lnTo>
                  <a:lnTo>
                    <a:pt x="2629844" y="2599616"/>
                  </a:lnTo>
                  <a:lnTo>
                    <a:pt x="2395576" y="2712972"/>
                  </a:lnTo>
                  <a:lnTo>
                    <a:pt x="1798571" y="2607173"/>
                  </a:lnTo>
                  <a:lnTo>
                    <a:pt x="1738115" y="2508932"/>
                  </a:lnTo>
                  <a:lnTo>
                    <a:pt x="1662545" y="2471147"/>
                  </a:lnTo>
                  <a:lnTo>
                    <a:pt x="1518962" y="2304892"/>
                  </a:lnTo>
                  <a:lnTo>
                    <a:pt x="1420720" y="2312450"/>
                  </a:lnTo>
                  <a:lnTo>
                    <a:pt x="1239352" y="2221765"/>
                  </a:lnTo>
                  <a:lnTo>
                    <a:pt x="974856" y="1775901"/>
                  </a:lnTo>
                  <a:lnTo>
                    <a:pt x="1269580" y="2032840"/>
                  </a:lnTo>
                  <a:lnTo>
                    <a:pt x="1277137" y="1957269"/>
                  </a:lnTo>
                  <a:lnTo>
                    <a:pt x="997527" y="1579418"/>
                  </a:lnTo>
                  <a:lnTo>
                    <a:pt x="929514" y="1654988"/>
                  </a:lnTo>
                  <a:lnTo>
                    <a:pt x="634790" y="1904370"/>
                  </a:lnTo>
                  <a:lnTo>
                    <a:pt x="385408" y="1911927"/>
                  </a:lnTo>
                  <a:lnTo>
                    <a:pt x="90684" y="1791015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>
                <a:defRPr/>
              </a:pPr>
              <a:endParaRPr lang="ru-RU" sz="1800"/>
            </a:p>
          </p:txBody>
        </p:sp>
        <p:sp>
          <p:nvSpPr>
            <p:cNvPr id="406" name="Полилиния 405"/>
            <p:cNvSpPr/>
            <p:nvPr/>
          </p:nvSpPr>
          <p:spPr>
            <a:xfrm>
              <a:off x="2383041" y="1337072"/>
              <a:ext cx="632788" cy="1729979"/>
            </a:xfrm>
            <a:custGeom>
              <a:avLst/>
              <a:gdLst>
                <a:gd name="connsiteX0" fmla="*/ 73814 w 843717"/>
                <a:gd name="connsiteY0" fmla="*/ 0 h 2278743"/>
                <a:gd name="connsiteX1" fmla="*/ 73814 w 843717"/>
                <a:gd name="connsiteY1" fmla="*/ 0 h 2278743"/>
                <a:gd name="connsiteX2" fmla="*/ 88328 w 843717"/>
                <a:gd name="connsiteY2" fmla="*/ 130629 h 2278743"/>
                <a:gd name="connsiteX3" fmla="*/ 102843 w 843717"/>
                <a:gd name="connsiteY3" fmla="*/ 188686 h 2278743"/>
                <a:gd name="connsiteX4" fmla="*/ 44785 w 843717"/>
                <a:gd name="connsiteY4" fmla="*/ 696686 h 2278743"/>
                <a:gd name="connsiteX5" fmla="*/ 59300 w 843717"/>
                <a:gd name="connsiteY5" fmla="*/ 856343 h 2278743"/>
                <a:gd name="connsiteX6" fmla="*/ 88328 w 843717"/>
                <a:gd name="connsiteY6" fmla="*/ 1161143 h 2278743"/>
                <a:gd name="connsiteX7" fmla="*/ 131871 w 843717"/>
                <a:gd name="connsiteY7" fmla="*/ 1190172 h 2278743"/>
                <a:gd name="connsiteX8" fmla="*/ 102843 w 843717"/>
                <a:gd name="connsiteY8" fmla="*/ 1277257 h 2278743"/>
                <a:gd name="connsiteX9" fmla="*/ 15757 w 843717"/>
                <a:gd name="connsiteY9" fmla="*/ 1320800 h 2278743"/>
                <a:gd name="connsiteX10" fmla="*/ 1243 w 843717"/>
                <a:gd name="connsiteY10" fmla="*/ 1364343 h 2278743"/>
                <a:gd name="connsiteX11" fmla="*/ 44785 w 843717"/>
                <a:gd name="connsiteY11" fmla="*/ 1393372 h 2278743"/>
                <a:gd name="connsiteX12" fmla="*/ 88328 w 843717"/>
                <a:gd name="connsiteY12" fmla="*/ 1436914 h 2278743"/>
                <a:gd name="connsiteX13" fmla="*/ 131871 w 843717"/>
                <a:gd name="connsiteY13" fmla="*/ 1451429 h 2278743"/>
                <a:gd name="connsiteX14" fmla="*/ 175414 w 843717"/>
                <a:gd name="connsiteY14" fmla="*/ 1480457 h 2278743"/>
                <a:gd name="connsiteX15" fmla="*/ 204443 w 843717"/>
                <a:gd name="connsiteY15" fmla="*/ 1524000 h 2278743"/>
                <a:gd name="connsiteX16" fmla="*/ 291528 w 843717"/>
                <a:gd name="connsiteY16" fmla="*/ 1582057 h 2278743"/>
                <a:gd name="connsiteX17" fmla="*/ 306043 w 843717"/>
                <a:gd name="connsiteY17" fmla="*/ 1625600 h 2278743"/>
                <a:gd name="connsiteX18" fmla="*/ 320557 w 843717"/>
                <a:gd name="connsiteY18" fmla="*/ 1698172 h 2278743"/>
                <a:gd name="connsiteX19" fmla="*/ 422157 w 843717"/>
                <a:gd name="connsiteY19" fmla="*/ 1770743 h 2278743"/>
                <a:gd name="connsiteX20" fmla="*/ 726957 w 843717"/>
                <a:gd name="connsiteY20" fmla="*/ 1741714 h 2278743"/>
                <a:gd name="connsiteX21" fmla="*/ 770500 w 843717"/>
                <a:gd name="connsiteY21" fmla="*/ 1727200 h 2278743"/>
                <a:gd name="connsiteX22" fmla="*/ 814043 w 843717"/>
                <a:gd name="connsiteY22" fmla="*/ 1698172 h 2278743"/>
                <a:gd name="connsiteX23" fmla="*/ 843071 w 843717"/>
                <a:gd name="connsiteY23" fmla="*/ 1741714 h 2278743"/>
                <a:gd name="connsiteX24" fmla="*/ 785014 w 843717"/>
                <a:gd name="connsiteY24" fmla="*/ 1828800 h 2278743"/>
                <a:gd name="connsiteX25" fmla="*/ 755985 w 843717"/>
                <a:gd name="connsiteY25" fmla="*/ 1886857 h 2278743"/>
                <a:gd name="connsiteX26" fmla="*/ 712443 w 843717"/>
                <a:gd name="connsiteY26" fmla="*/ 1915886 h 2278743"/>
                <a:gd name="connsiteX27" fmla="*/ 654385 w 843717"/>
                <a:gd name="connsiteY27" fmla="*/ 1959429 h 2278743"/>
                <a:gd name="connsiteX28" fmla="*/ 625357 w 843717"/>
                <a:gd name="connsiteY28" fmla="*/ 2017486 h 2278743"/>
                <a:gd name="connsiteX29" fmla="*/ 596328 w 843717"/>
                <a:gd name="connsiteY29" fmla="*/ 2061029 h 2278743"/>
                <a:gd name="connsiteX30" fmla="*/ 567300 w 843717"/>
                <a:gd name="connsiteY30" fmla="*/ 2278743 h 2278743"/>
                <a:gd name="connsiteX31" fmla="*/ 567300 w 843717"/>
                <a:gd name="connsiteY31" fmla="*/ 2278743 h 2278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43717" h="2278743">
                  <a:moveTo>
                    <a:pt x="73814" y="0"/>
                  </a:moveTo>
                  <a:lnTo>
                    <a:pt x="73814" y="0"/>
                  </a:lnTo>
                  <a:cubicBezTo>
                    <a:pt x="78652" y="43543"/>
                    <a:pt x="81666" y="87328"/>
                    <a:pt x="88328" y="130629"/>
                  </a:cubicBezTo>
                  <a:cubicBezTo>
                    <a:pt x="91361" y="150345"/>
                    <a:pt x="103447" y="168747"/>
                    <a:pt x="102843" y="188686"/>
                  </a:cubicBezTo>
                  <a:cubicBezTo>
                    <a:pt x="90909" y="582527"/>
                    <a:pt x="114111" y="488711"/>
                    <a:pt x="44785" y="696686"/>
                  </a:cubicBezTo>
                  <a:cubicBezTo>
                    <a:pt x="49623" y="749905"/>
                    <a:pt x="59300" y="802905"/>
                    <a:pt x="59300" y="856343"/>
                  </a:cubicBezTo>
                  <a:cubicBezTo>
                    <a:pt x="59300" y="942209"/>
                    <a:pt x="10781" y="1083595"/>
                    <a:pt x="88328" y="1161143"/>
                  </a:cubicBezTo>
                  <a:cubicBezTo>
                    <a:pt x="100663" y="1173478"/>
                    <a:pt x="117357" y="1180496"/>
                    <a:pt x="131871" y="1190172"/>
                  </a:cubicBezTo>
                  <a:cubicBezTo>
                    <a:pt x="122195" y="1219200"/>
                    <a:pt x="119060" y="1251309"/>
                    <a:pt x="102843" y="1277257"/>
                  </a:cubicBezTo>
                  <a:cubicBezTo>
                    <a:pt x="88034" y="1300952"/>
                    <a:pt x="39483" y="1312891"/>
                    <a:pt x="15757" y="1320800"/>
                  </a:cubicBezTo>
                  <a:cubicBezTo>
                    <a:pt x="10919" y="1335314"/>
                    <a:pt x="-4439" y="1350138"/>
                    <a:pt x="1243" y="1364343"/>
                  </a:cubicBezTo>
                  <a:cubicBezTo>
                    <a:pt x="7721" y="1380539"/>
                    <a:pt x="31384" y="1382205"/>
                    <a:pt x="44785" y="1393372"/>
                  </a:cubicBezTo>
                  <a:cubicBezTo>
                    <a:pt x="60554" y="1406513"/>
                    <a:pt x="71249" y="1425528"/>
                    <a:pt x="88328" y="1436914"/>
                  </a:cubicBezTo>
                  <a:cubicBezTo>
                    <a:pt x="101058" y="1445401"/>
                    <a:pt x="118187" y="1444587"/>
                    <a:pt x="131871" y="1451429"/>
                  </a:cubicBezTo>
                  <a:cubicBezTo>
                    <a:pt x="147473" y="1459230"/>
                    <a:pt x="160900" y="1470781"/>
                    <a:pt x="175414" y="1480457"/>
                  </a:cubicBezTo>
                  <a:cubicBezTo>
                    <a:pt x="185090" y="1494971"/>
                    <a:pt x="191315" y="1512513"/>
                    <a:pt x="204443" y="1524000"/>
                  </a:cubicBezTo>
                  <a:cubicBezTo>
                    <a:pt x="230699" y="1546974"/>
                    <a:pt x="291528" y="1582057"/>
                    <a:pt x="291528" y="1582057"/>
                  </a:cubicBezTo>
                  <a:cubicBezTo>
                    <a:pt x="296366" y="1596571"/>
                    <a:pt x="302332" y="1610757"/>
                    <a:pt x="306043" y="1625600"/>
                  </a:cubicBezTo>
                  <a:cubicBezTo>
                    <a:pt x="312026" y="1649533"/>
                    <a:pt x="308576" y="1676607"/>
                    <a:pt x="320557" y="1698172"/>
                  </a:cubicBezTo>
                  <a:cubicBezTo>
                    <a:pt x="351864" y="1754525"/>
                    <a:pt x="373652" y="1754575"/>
                    <a:pt x="422157" y="1770743"/>
                  </a:cubicBezTo>
                  <a:cubicBezTo>
                    <a:pt x="599128" y="1760333"/>
                    <a:pt x="610685" y="1774935"/>
                    <a:pt x="726957" y="1741714"/>
                  </a:cubicBezTo>
                  <a:cubicBezTo>
                    <a:pt x="741668" y="1737511"/>
                    <a:pt x="756816" y="1734042"/>
                    <a:pt x="770500" y="1727200"/>
                  </a:cubicBezTo>
                  <a:cubicBezTo>
                    <a:pt x="786102" y="1719399"/>
                    <a:pt x="799529" y="1707848"/>
                    <a:pt x="814043" y="1698172"/>
                  </a:cubicBezTo>
                  <a:cubicBezTo>
                    <a:pt x="823719" y="1712686"/>
                    <a:pt x="840203" y="1724508"/>
                    <a:pt x="843071" y="1741714"/>
                  </a:cubicBezTo>
                  <a:cubicBezTo>
                    <a:pt x="849803" y="1782106"/>
                    <a:pt x="802162" y="1804792"/>
                    <a:pt x="785014" y="1828800"/>
                  </a:cubicBezTo>
                  <a:cubicBezTo>
                    <a:pt x="772438" y="1846406"/>
                    <a:pt x="769836" y="1870235"/>
                    <a:pt x="755985" y="1886857"/>
                  </a:cubicBezTo>
                  <a:cubicBezTo>
                    <a:pt x="744818" y="1900258"/>
                    <a:pt x="726638" y="1905747"/>
                    <a:pt x="712443" y="1915886"/>
                  </a:cubicBezTo>
                  <a:cubicBezTo>
                    <a:pt x="692758" y="1929947"/>
                    <a:pt x="673738" y="1944915"/>
                    <a:pt x="654385" y="1959429"/>
                  </a:cubicBezTo>
                  <a:cubicBezTo>
                    <a:pt x="644709" y="1978781"/>
                    <a:pt x="636092" y="1998700"/>
                    <a:pt x="625357" y="2017486"/>
                  </a:cubicBezTo>
                  <a:cubicBezTo>
                    <a:pt x="616702" y="2032632"/>
                    <a:pt x="600559" y="2044106"/>
                    <a:pt x="596328" y="2061029"/>
                  </a:cubicBezTo>
                  <a:cubicBezTo>
                    <a:pt x="565829" y="2183026"/>
                    <a:pt x="567300" y="2197674"/>
                    <a:pt x="567300" y="2278743"/>
                  </a:cubicBezTo>
                  <a:lnTo>
                    <a:pt x="567300" y="2278743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rtlCol="0" anchor="ctr"/>
            <a:lstStyle/>
            <a:p>
              <a:pPr algn="ctr"/>
              <a:endParaRPr lang="ru-RU" sz="1800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4778828" y="2546689"/>
              <a:ext cx="1415144" cy="1453080"/>
            </a:xfrm>
            <a:custGeom>
              <a:avLst/>
              <a:gdLst>
                <a:gd name="connsiteX0" fmla="*/ 0 w 1886858"/>
                <a:gd name="connsiteY0" fmla="*/ 232229 h 1640114"/>
                <a:gd name="connsiteX1" fmla="*/ 0 w 1886858"/>
                <a:gd name="connsiteY1" fmla="*/ 232229 h 1640114"/>
                <a:gd name="connsiteX2" fmla="*/ 101600 w 1886858"/>
                <a:gd name="connsiteY2" fmla="*/ 319314 h 1640114"/>
                <a:gd name="connsiteX3" fmla="*/ 130629 w 1886858"/>
                <a:gd name="connsiteY3" fmla="*/ 377372 h 1640114"/>
                <a:gd name="connsiteX4" fmla="*/ 159658 w 1886858"/>
                <a:gd name="connsiteY4" fmla="*/ 420914 h 1640114"/>
                <a:gd name="connsiteX5" fmla="*/ 217715 w 1886858"/>
                <a:gd name="connsiteY5" fmla="*/ 566057 h 1640114"/>
                <a:gd name="connsiteX6" fmla="*/ 261258 w 1886858"/>
                <a:gd name="connsiteY6" fmla="*/ 798286 h 1640114"/>
                <a:gd name="connsiteX7" fmla="*/ 304800 w 1886858"/>
                <a:gd name="connsiteY7" fmla="*/ 827314 h 1640114"/>
                <a:gd name="connsiteX8" fmla="*/ 333829 w 1886858"/>
                <a:gd name="connsiteY8" fmla="*/ 870857 h 1640114"/>
                <a:gd name="connsiteX9" fmla="*/ 377372 w 1886858"/>
                <a:gd name="connsiteY9" fmla="*/ 957943 h 1640114"/>
                <a:gd name="connsiteX10" fmla="*/ 406400 w 1886858"/>
                <a:gd name="connsiteY10" fmla="*/ 1103086 h 1640114"/>
                <a:gd name="connsiteX11" fmla="*/ 420915 w 1886858"/>
                <a:gd name="connsiteY11" fmla="*/ 1146629 h 1640114"/>
                <a:gd name="connsiteX12" fmla="*/ 478972 w 1886858"/>
                <a:gd name="connsiteY12" fmla="*/ 1175657 h 1640114"/>
                <a:gd name="connsiteX13" fmla="*/ 638629 w 1886858"/>
                <a:gd name="connsiteY13" fmla="*/ 1204686 h 1640114"/>
                <a:gd name="connsiteX14" fmla="*/ 653143 w 1886858"/>
                <a:gd name="connsiteY14" fmla="*/ 1436914 h 1640114"/>
                <a:gd name="connsiteX15" fmla="*/ 667658 w 1886858"/>
                <a:gd name="connsiteY15" fmla="*/ 1509486 h 1640114"/>
                <a:gd name="connsiteX16" fmla="*/ 827315 w 1886858"/>
                <a:gd name="connsiteY16" fmla="*/ 1524000 h 1640114"/>
                <a:gd name="connsiteX17" fmla="*/ 856343 w 1886858"/>
                <a:gd name="connsiteY17" fmla="*/ 1567543 h 1640114"/>
                <a:gd name="connsiteX18" fmla="*/ 986972 w 1886858"/>
                <a:gd name="connsiteY18" fmla="*/ 1625600 h 1640114"/>
                <a:gd name="connsiteX19" fmla="*/ 1030515 w 1886858"/>
                <a:gd name="connsiteY19" fmla="*/ 1640114 h 1640114"/>
                <a:gd name="connsiteX20" fmla="*/ 1103086 w 1886858"/>
                <a:gd name="connsiteY20" fmla="*/ 1625600 h 1640114"/>
                <a:gd name="connsiteX21" fmla="*/ 1190172 w 1886858"/>
                <a:gd name="connsiteY21" fmla="*/ 1567543 h 1640114"/>
                <a:gd name="connsiteX22" fmla="*/ 1233715 w 1886858"/>
                <a:gd name="connsiteY22" fmla="*/ 1480457 h 1640114"/>
                <a:gd name="connsiteX23" fmla="*/ 1378858 w 1886858"/>
                <a:gd name="connsiteY23" fmla="*/ 1407886 h 1640114"/>
                <a:gd name="connsiteX24" fmla="*/ 1494972 w 1886858"/>
                <a:gd name="connsiteY24" fmla="*/ 1349829 h 1640114"/>
                <a:gd name="connsiteX25" fmla="*/ 1524000 w 1886858"/>
                <a:gd name="connsiteY25" fmla="*/ 1306286 h 1640114"/>
                <a:gd name="connsiteX26" fmla="*/ 1567543 w 1886858"/>
                <a:gd name="connsiteY26" fmla="*/ 1204686 h 1640114"/>
                <a:gd name="connsiteX27" fmla="*/ 1654629 w 1886858"/>
                <a:gd name="connsiteY27" fmla="*/ 1117600 h 1640114"/>
                <a:gd name="connsiteX28" fmla="*/ 1712686 w 1886858"/>
                <a:gd name="connsiteY28" fmla="*/ 1016000 h 1640114"/>
                <a:gd name="connsiteX29" fmla="*/ 1741715 w 1886858"/>
                <a:gd name="connsiteY29" fmla="*/ 957943 h 1640114"/>
                <a:gd name="connsiteX30" fmla="*/ 1828800 w 1886858"/>
                <a:gd name="connsiteY30" fmla="*/ 870857 h 1640114"/>
                <a:gd name="connsiteX31" fmla="*/ 1886858 w 1886858"/>
                <a:gd name="connsiteY31" fmla="*/ 769257 h 1640114"/>
                <a:gd name="connsiteX32" fmla="*/ 1857829 w 1886858"/>
                <a:gd name="connsiteY32" fmla="*/ 551543 h 1640114"/>
                <a:gd name="connsiteX33" fmla="*/ 1843315 w 1886858"/>
                <a:gd name="connsiteY33" fmla="*/ 508000 h 1640114"/>
                <a:gd name="connsiteX34" fmla="*/ 1828800 w 1886858"/>
                <a:gd name="connsiteY34" fmla="*/ 203200 h 1640114"/>
                <a:gd name="connsiteX35" fmla="*/ 1712686 w 1886858"/>
                <a:gd name="connsiteY35" fmla="*/ 87086 h 1640114"/>
                <a:gd name="connsiteX36" fmla="*/ 1669143 w 1886858"/>
                <a:gd name="connsiteY36" fmla="*/ 58057 h 1640114"/>
                <a:gd name="connsiteX37" fmla="*/ 1625600 w 1886858"/>
                <a:gd name="connsiteY37" fmla="*/ 0 h 1640114"/>
                <a:gd name="connsiteX38" fmla="*/ 1625600 w 1886858"/>
                <a:gd name="connsiteY38" fmla="*/ 0 h 1640114"/>
                <a:gd name="connsiteX0" fmla="*/ 0 w 1886858"/>
                <a:gd name="connsiteY0" fmla="*/ 528467 h 1936352"/>
                <a:gd name="connsiteX1" fmla="*/ 0 w 1886858"/>
                <a:gd name="connsiteY1" fmla="*/ 528467 h 1936352"/>
                <a:gd name="connsiteX2" fmla="*/ 101600 w 1886858"/>
                <a:gd name="connsiteY2" fmla="*/ 615552 h 1936352"/>
                <a:gd name="connsiteX3" fmla="*/ 130629 w 1886858"/>
                <a:gd name="connsiteY3" fmla="*/ 673610 h 1936352"/>
                <a:gd name="connsiteX4" fmla="*/ 159658 w 1886858"/>
                <a:gd name="connsiteY4" fmla="*/ 717152 h 1936352"/>
                <a:gd name="connsiteX5" fmla="*/ 217715 w 1886858"/>
                <a:gd name="connsiteY5" fmla="*/ 862295 h 1936352"/>
                <a:gd name="connsiteX6" fmla="*/ 261258 w 1886858"/>
                <a:gd name="connsiteY6" fmla="*/ 1094524 h 1936352"/>
                <a:gd name="connsiteX7" fmla="*/ 304800 w 1886858"/>
                <a:gd name="connsiteY7" fmla="*/ 1123552 h 1936352"/>
                <a:gd name="connsiteX8" fmla="*/ 333829 w 1886858"/>
                <a:gd name="connsiteY8" fmla="*/ 1167095 h 1936352"/>
                <a:gd name="connsiteX9" fmla="*/ 377372 w 1886858"/>
                <a:gd name="connsiteY9" fmla="*/ 1254181 h 1936352"/>
                <a:gd name="connsiteX10" fmla="*/ 406400 w 1886858"/>
                <a:gd name="connsiteY10" fmla="*/ 1399324 h 1936352"/>
                <a:gd name="connsiteX11" fmla="*/ 420915 w 1886858"/>
                <a:gd name="connsiteY11" fmla="*/ 1442867 h 1936352"/>
                <a:gd name="connsiteX12" fmla="*/ 478972 w 1886858"/>
                <a:gd name="connsiteY12" fmla="*/ 1471895 h 1936352"/>
                <a:gd name="connsiteX13" fmla="*/ 638629 w 1886858"/>
                <a:gd name="connsiteY13" fmla="*/ 1500924 h 1936352"/>
                <a:gd name="connsiteX14" fmla="*/ 653143 w 1886858"/>
                <a:gd name="connsiteY14" fmla="*/ 1733152 h 1936352"/>
                <a:gd name="connsiteX15" fmla="*/ 667658 w 1886858"/>
                <a:gd name="connsiteY15" fmla="*/ 1805724 h 1936352"/>
                <a:gd name="connsiteX16" fmla="*/ 827315 w 1886858"/>
                <a:gd name="connsiteY16" fmla="*/ 1820238 h 1936352"/>
                <a:gd name="connsiteX17" fmla="*/ 856343 w 1886858"/>
                <a:gd name="connsiteY17" fmla="*/ 1863781 h 1936352"/>
                <a:gd name="connsiteX18" fmla="*/ 986972 w 1886858"/>
                <a:gd name="connsiteY18" fmla="*/ 1921838 h 1936352"/>
                <a:gd name="connsiteX19" fmla="*/ 1030515 w 1886858"/>
                <a:gd name="connsiteY19" fmla="*/ 1936352 h 1936352"/>
                <a:gd name="connsiteX20" fmla="*/ 1103086 w 1886858"/>
                <a:gd name="connsiteY20" fmla="*/ 1921838 h 1936352"/>
                <a:gd name="connsiteX21" fmla="*/ 1190172 w 1886858"/>
                <a:gd name="connsiteY21" fmla="*/ 1863781 h 1936352"/>
                <a:gd name="connsiteX22" fmla="*/ 1233715 w 1886858"/>
                <a:gd name="connsiteY22" fmla="*/ 1776695 h 1936352"/>
                <a:gd name="connsiteX23" fmla="*/ 1378858 w 1886858"/>
                <a:gd name="connsiteY23" fmla="*/ 1704124 h 1936352"/>
                <a:gd name="connsiteX24" fmla="*/ 1494972 w 1886858"/>
                <a:gd name="connsiteY24" fmla="*/ 1646067 h 1936352"/>
                <a:gd name="connsiteX25" fmla="*/ 1524000 w 1886858"/>
                <a:gd name="connsiteY25" fmla="*/ 1602524 h 1936352"/>
                <a:gd name="connsiteX26" fmla="*/ 1567543 w 1886858"/>
                <a:gd name="connsiteY26" fmla="*/ 1500924 h 1936352"/>
                <a:gd name="connsiteX27" fmla="*/ 1654629 w 1886858"/>
                <a:gd name="connsiteY27" fmla="*/ 1413838 h 1936352"/>
                <a:gd name="connsiteX28" fmla="*/ 1712686 w 1886858"/>
                <a:gd name="connsiteY28" fmla="*/ 1312238 h 1936352"/>
                <a:gd name="connsiteX29" fmla="*/ 1741715 w 1886858"/>
                <a:gd name="connsiteY29" fmla="*/ 1254181 h 1936352"/>
                <a:gd name="connsiteX30" fmla="*/ 1828800 w 1886858"/>
                <a:gd name="connsiteY30" fmla="*/ 1167095 h 1936352"/>
                <a:gd name="connsiteX31" fmla="*/ 1886858 w 1886858"/>
                <a:gd name="connsiteY31" fmla="*/ 1065495 h 1936352"/>
                <a:gd name="connsiteX32" fmla="*/ 1857829 w 1886858"/>
                <a:gd name="connsiteY32" fmla="*/ 847781 h 1936352"/>
                <a:gd name="connsiteX33" fmla="*/ 1843315 w 1886858"/>
                <a:gd name="connsiteY33" fmla="*/ 804238 h 1936352"/>
                <a:gd name="connsiteX34" fmla="*/ 1828800 w 1886858"/>
                <a:gd name="connsiteY34" fmla="*/ 499438 h 1936352"/>
                <a:gd name="connsiteX35" fmla="*/ 1712686 w 1886858"/>
                <a:gd name="connsiteY35" fmla="*/ 383324 h 1936352"/>
                <a:gd name="connsiteX36" fmla="*/ 1669143 w 1886858"/>
                <a:gd name="connsiteY36" fmla="*/ 354295 h 1936352"/>
                <a:gd name="connsiteX37" fmla="*/ 1625600 w 1886858"/>
                <a:gd name="connsiteY37" fmla="*/ 296238 h 1936352"/>
                <a:gd name="connsiteX38" fmla="*/ 1364343 w 1886858"/>
                <a:gd name="connsiteY38" fmla="*/ 0 h 1936352"/>
                <a:gd name="connsiteX0" fmla="*/ 0 w 1886858"/>
                <a:gd name="connsiteY0" fmla="*/ 528467 h 1936352"/>
                <a:gd name="connsiteX1" fmla="*/ 66501 w 1886858"/>
                <a:gd name="connsiteY1" fmla="*/ 578315 h 1936352"/>
                <a:gd name="connsiteX2" fmla="*/ 101600 w 1886858"/>
                <a:gd name="connsiteY2" fmla="*/ 615552 h 1936352"/>
                <a:gd name="connsiteX3" fmla="*/ 130629 w 1886858"/>
                <a:gd name="connsiteY3" fmla="*/ 673610 h 1936352"/>
                <a:gd name="connsiteX4" fmla="*/ 159658 w 1886858"/>
                <a:gd name="connsiteY4" fmla="*/ 717152 h 1936352"/>
                <a:gd name="connsiteX5" fmla="*/ 217715 w 1886858"/>
                <a:gd name="connsiteY5" fmla="*/ 862295 h 1936352"/>
                <a:gd name="connsiteX6" fmla="*/ 261258 w 1886858"/>
                <a:gd name="connsiteY6" fmla="*/ 1094524 h 1936352"/>
                <a:gd name="connsiteX7" fmla="*/ 304800 w 1886858"/>
                <a:gd name="connsiteY7" fmla="*/ 1123552 h 1936352"/>
                <a:gd name="connsiteX8" fmla="*/ 333829 w 1886858"/>
                <a:gd name="connsiteY8" fmla="*/ 1167095 h 1936352"/>
                <a:gd name="connsiteX9" fmla="*/ 377372 w 1886858"/>
                <a:gd name="connsiteY9" fmla="*/ 1254181 h 1936352"/>
                <a:gd name="connsiteX10" fmla="*/ 406400 w 1886858"/>
                <a:gd name="connsiteY10" fmla="*/ 1399324 h 1936352"/>
                <a:gd name="connsiteX11" fmla="*/ 420915 w 1886858"/>
                <a:gd name="connsiteY11" fmla="*/ 1442867 h 1936352"/>
                <a:gd name="connsiteX12" fmla="*/ 478972 w 1886858"/>
                <a:gd name="connsiteY12" fmla="*/ 1471895 h 1936352"/>
                <a:gd name="connsiteX13" fmla="*/ 638629 w 1886858"/>
                <a:gd name="connsiteY13" fmla="*/ 1500924 h 1936352"/>
                <a:gd name="connsiteX14" fmla="*/ 653143 w 1886858"/>
                <a:gd name="connsiteY14" fmla="*/ 1733152 h 1936352"/>
                <a:gd name="connsiteX15" fmla="*/ 667658 w 1886858"/>
                <a:gd name="connsiteY15" fmla="*/ 1805724 h 1936352"/>
                <a:gd name="connsiteX16" fmla="*/ 827315 w 1886858"/>
                <a:gd name="connsiteY16" fmla="*/ 1820238 h 1936352"/>
                <a:gd name="connsiteX17" fmla="*/ 856343 w 1886858"/>
                <a:gd name="connsiteY17" fmla="*/ 1863781 h 1936352"/>
                <a:gd name="connsiteX18" fmla="*/ 986972 w 1886858"/>
                <a:gd name="connsiteY18" fmla="*/ 1921838 h 1936352"/>
                <a:gd name="connsiteX19" fmla="*/ 1030515 w 1886858"/>
                <a:gd name="connsiteY19" fmla="*/ 1936352 h 1936352"/>
                <a:gd name="connsiteX20" fmla="*/ 1103086 w 1886858"/>
                <a:gd name="connsiteY20" fmla="*/ 1921838 h 1936352"/>
                <a:gd name="connsiteX21" fmla="*/ 1190172 w 1886858"/>
                <a:gd name="connsiteY21" fmla="*/ 1863781 h 1936352"/>
                <a:gd name="connsiteX22" fmla="*/ 1233715 w 1886858"/>
                <a:gd name="connsiteY22" fmla="*/ 1776695 h 1936352"/>
                <a:gd name="connsiteX23" fmla="*/ 1378858 w 1886858"/>
                <a:gd name="connsiteY23" fmla="*/ 1704124 h 1936352"/>
                <a:gd name="connsiteX24" fmla="*/ 1494972 w 1886858"/>
                <a:gd name="connsiteY24" fmla="*/ 1646067 h 1936352"/>
                <a:gd name="connsiteX25" fmla="*/ 1524000 w 1886858"/>
                <a:gd name="connsiteY25" fmla="*/ 1602524 h 1936352"/>
                <a:gd name="connsiteX26" fmla="*/ 1567543 w 1886858"/>
                <a:gd name="connsiteY26" fmla="*/ 1500924 h 1936352"/>
                <a:gd name="connsiteX27" fmla="*/ 1654629 w 1886858"/>
                <a:gd name="connsiteY27" fmla="*/ 1413838 h 1936352"/>
                <a:gd name="connsiteX28" fmla="*/ 1712686 w 1886858"/>
                <a:gd name="connsiteY28" fmla="*/ 1312238 h 1936352"/>
                <a:gd name="connsiteX29" fmla="*/ 1741715 w 1886858"/>
                <a:gd name="connsiteY29" fmla="*/ 1254181 h 1936352"/>
                <a:gd name="connsiteX30" fmla="*/ 1828800 w 1886858"/>
                <a:gd name="connsiteY30" fmla="*/ 1167095 h 1936352"/>
                <a:gd name="connsiteX31" fmla="*/ 1886858 w 1886858"/>
                <a:gd name="connsiteY31" fmla="*/ 1065495 h 1936352"/>
                <a:gd name="connsiteX32" fmla="*/ 1857829 w 1886858"/>
                <a:gd name="connsiteY32" fmla="*/ 847781 h 1936352"/>
                <a:gd name="connsiteX33" fmla="*/ 1843315 w 1886858"/>
                <a:gd name="connsiteY33" fmla="*/ 804238 h 1936352"/>
                <a:gd name="connsiteX34" fmla="*/ 1828800 w 1886858"/>
                <a:gd name="connsiteY34" fmla="*/ 499438 h 1936352"/>
                <a:gd name="connsiteX35" fmla="*/ 1712686 w 1886858"/>
                <a:gd name="connsiteY35" fmla="*/ 383324 h 1936352"/>
                <a:gd name="connsiteX36" fmla="*/ 1669143 w 1886858"/>
                <a:gd name="connsiteY36" fmla="*/ 354295 h 1936352"/>
                <a:gd name="connsiteX37" fmla="*/ 1625600 w 1886858"/>
                <a:gd name="connsiteY37" fmla="*/ 296238 h 1936352"/>
                <a:gd name="connsiteX38" fmla="*/ 1364343 w 1886858"/>
                <a:gd name="connsiteY38" fmla="*/ 0 h 193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86858" h="1936352">
                  <a:moveTo>
                    <a:pt x="0" y="528467"/>
                  </a:moveTo>
                  <a:lnTo>
                    <a:pt x="66501" y="578315"/>
                  </a:lnTo>
                  <a:cubicBezTo>
                    <a:pt x="100368" y="607343"/>
                    <a:pt x="90912" y="599670"/>
                    <a:pt x="101600" y="615552"/>
                  </a:cubicBezTo>
                  <a:cubicBezTo>
                    <a:pt x="112288" y="631435"/>
                    <a:pt x="119894" y="654824"/>
                    <a:pt x="130629" y="673610"/>
                  </a:cubicBezTo>
                  <a:cubicBezTo>
                    <a:pt x="139284" y="688755"/>
                    <a:pt x="149982" y="702638"/>
                    <a:pt x="159658" y="717152"/>
                  </a:cubicBezTo>
                  <a:cubicBezTo>
                    <a:pt x="195528" y="824764"/>
                    <a:pt x="175002" y="776870"/>
                    <a:pt x="217715" y="862295"/>
                  </a:cubicBezTo>
                  <a:cubicBezTo>
                    <a:pt x="223921" y="942977"/>
                    <a:pt x="199905" y="1033171"/>
                    <a:pt x="261258" y="1094524"/>
                  </a:cubicBezTo>
                  <a:cubicBezTo>
                    <a:pt x="273593" y="1106859"/>
                    <a:pt x="290286" y="1113876"/>
                    <a:pt x="304800" y="1123552"/>
                  </a:cubicBezTo>
                  <a:cubicBezTo>
                    <a:pt x="314476" y="1138066"/>
                    <a:pt x="326028" y="1151493"/>
                    <a:pt x="333829" y="1167095"/>
                  </a:cubicBezTo>
                  <a:cubicBezTo>
                    <a:pt x="393921" y="1287279"/>
                    <a:pt x="294179" y="1129392"/>
                    <a:pt x="377372" y="1254181"/>
                  </a:cubicBezTo>
                  <a:cubicBezTo>
                    <a:pt x="410164" y="1352559"/>
                    <a:pt x="373042" y="1232536"/>
                    <a:pt x="406400" y="1399324"/>
                  </a:cubicBezTo>
                  <a:cubicBezTo>
                    <a:pt x="409401" y="1414326"/>
                    <a:pt x="410097" y="1432049"/>
                    <a:pt x="420915" y="1442867"/>
                  </a:cubicBezTo>
                  <a:cubicBezTo>
                    <a:pt x="436214" y="1458166"/>
                    <a:pt x="458446" y="1465053"/>
                    <a:pt x="478972" y="1471895"/>
                  </a:cubicBezTo>
                  <a:cubicBezTo>
                    <a:pt x="499266" y="1478660"/>
                    <a:pt x="623997" y="1498485"/>
                    <a:pt x="638629" y="1500924"/>
                  </a:cubicBezTo>
                  <a:cubicBezTo>
                    <a:pt x="707033" y="1603529"/>
                    <a:pt x="653143" y="1503295"/>
                    <a:pt x="653143" y="1733152"/>
                  </a:cubicBezTo>
                  <a:cubicBezTo>
                    <a:pt x="653143" y="1757822"/>
                    <a:pt x="645593" y="1794691"/>
                    <a:pt x="667658" y="1805724"/>
                  </a:cubicBezTo>
                  <a:cubicBezTo>
                    <a:pt x="715455" y="1829622"/>
                    <a:pt x="774096" y="1815400"/>
                    <a:pt x="827315" y="1820238"/>
                  </a:cubicBezTo>
                  <a:cubicBezTo>
                    <a:pt x="836991" y="1834752"/>
                    <a:pt x="844008" y="1851446"/>
                    <a:pt x="856343" y="1863781"/>
                  </a:cubicBezTo>
                  <a:cubicBezTo>
                    <a:pt x="890845" y="1898283"/>
                    <a:pt x="943855" y="1907466"/>
                    <a:pt x="986972" y="1921838"/>
                  </a:cubicBezTo>
                  <a:lnTo>
                    <a:pt x="1030515" y="1936352"/>
                  </a:lnTo>
                  <a:cubicBezTo>
                    <a:pt x="1054705" y="1931514"/>
                    <a:pt x="1080628" y="1932046"/>
                    <a:pt x="1103086" y="1921838"/>
                  </a:cubicBezTo>
                  <a:cubicBezTo>
                    <a:pt x="1134847" y="1907401"/>
                    <a:pt x="1190172" y="1863781"/>
                    <a:pt x="1190172" y="1863781"/>
                  </a:cubicBezTo>
                  <a:cubicBezTo>
                    <a:pt x="1200525" y="1832720"/>
                    <a:pt x="1207233" y="1799867"/>
                    <a:pt x="1233715" y="1776695"/>
                  </a:cubicBezTo>
                  <a:cubicBezTo>
                    <a:pt x="1302838" y="1716212"/>
                    <a:pt x="1306715" y="1722159"/>
                    <a:pt x="1378858" y="1704124"/>
                  </a:cubicBezTo>
                  <a:cubicBezTo>
                    <a:pt x="1417563" y="1684772"/>
                    <a:pt x="1470969" y="1682073"/>
                    <a:pt x="1494972" y="1646067"/>
                  </a:cubicBezTo>
                  <a:cubicBezTo>
                    <a:pt x="1504648" y="1631553"/>
                    <a:pt x="1516199" y="1618126"/>
                    <a:pt x="1524000" y="1602524"/>
                  </a:cubicBezTo>
                  <a:cubicBezTo>
                    <a:pt x="1548465" y="1553595"/>
                    <a:pt x="1527279" y="1551255"/>
                    <a:pt x="1567543" y="1500924"/>
                  </a:cubicBezTo>
                  <a:cubicBezTo>
                    <a:pt x="1593188" y="1468867"/>
                    <a:pt x="1636269" y="1450557"/>
                    <a:pt x="1654629" y="1413838"/>
                  </a:cubicBezTo>
                  <a:cubicBezTo>
                    <a:pt x="1742352" y="1238394"/>
                    <a:pt x="1630625" y="1455845"/>
                    <a:pt x="1712686" y="1312238"/>
                  </a:cubicBezTo>
                  <a:cubicBezTo>
                    <a:pt x="1723421" y="1293452"/>
                    <a:pt x="1728199" y="1271076"/>
                    <a:pt x="1741715" y="1254181"/>
                  </a:cubicBezTo>
                  <a:cubicBezTo>
                    <a:pt x="1767360" y="1222124"/>
                    <a:pt x="1806028" y="1201253"/>
                    <a:pt x="1828800" y="1167095"/>
                  </a:cubicBezTo>
                  <a:cubicBezTo>
                    <a:pt x="1869831" y="1105549"/>
                    <a:pt x="1850028" y="1139154"/>
                    <a:pt x="1886858" y="1065495"/>
                  </a:cubicBezTo>
                  <a:cubicBezTo>
                    <a:pt x="1877789" y="974809"/>
                    <a:pt x="1877870" y="927946"/>
                    <a:pt x="1857829" y="847781"/>
                  </a:cubicBezTo>
                  <a:cubicBezTo>
                    <a:pt x="1854118" y="832938"/>
                    <a:pt x="1848153" y="818752"/>
                    <a:pt x="1843315" y="804238"/>
                  </a:cubicBezTo>
                  <a:cubicBezTo>
                    <a:pt x="1838477" y="702638"/>
                    <a:pt x="1847321" y="599453"/>
                    <a:pt x="1828800" y="499438"/>
                  </a:cubicBezTo>
                  <a:cubicBezTo>
                    <a:pt x="1813198" y="415185"/>
                    <a:pt x="1768176" y="415032"/>
                    <a:pt x="1712686" y="383324"/>
                  </a:cubicBezTo>
                  <a:cubicBezTo>
                    <a:pt x="1697540" y="374669"/>
                    <a:pt x="1683657" y="363971"/>
                    <a:pt x="1669143" y="354295"/>
                  </a:cubicBezTo>
                  <a:cubicBezTo>
                    <a:pt x="1636320" y="305059"/>
                    <a:pt x="1676400" y="355287"/>
                    <a:pt x="1625600" y="296238"/>
                  </a:cubicBezTo>
                  <a:cubicBezTo>
                    <a:pt x="1574800" y="237189"/>
                    <a:pt x="1451429" y="98746"/>
                    <a:pt x="1364343" y="0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rtlCol="0" anchor="ctr"/>
            <a:lstStyle/>
            <a:p>
              <a:pPr algn="ctr"/>
              <a:endParaRPr lang="ru-RU" sz="1800"/>
            </a:p>
          </p:txBody>
        </p:sp>
        <p:sp>
          <p:nvSpPr>
            <p:cNvPr id="167" name="Прямоугольник 166"/>
            <p:cNvSpPr/>
            <p:nvPr/>
          </p:nvSpPr>
          <p:spPr bwMode="auto">
            <a:xfrm>
              <a:off x="1062175" y="4733078"/>
              <a:ext cx="523620" cy="16073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>
                <a:defRPr/>
              </a:pPr>
              <a:r>
                <a:rPr lang="ru-RU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677,7</a:t>
              </a:r>
              <a:r>
                <a:rPr lang="en-US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68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204</a:t>
              </a:r>
            </a:p>
          </p:txBody>
        </p:sp>
        <p:sp>
          <p:nvSpPr>
            <p:cNvPr id="169" name="Прямоугольник 168"/>
            <p:cNvSpPr/>
            <p:nvPr/>
          </p:nvSpPr>
          <p:spPr bwMode="auto">
            <a:xfrm>
              <a:off x="3343688" y="2801997"/>
              <a:ext cx="609329" cy="15124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>
                <a:defRPr/>
              </a:pPr>
              <a:r>
                <a:rPr lang="ru-RU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2565,3</a:t>
              </a:r>
              <a:r>
                <a:rPr lang="en-US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68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1482</a:t>
              </a:r>
            </a:p>
          </p:txBody>
        </p:sp>
        <p:sp>
          <p:nvSpPr>
            <p:cNvPr id="173" name="Прямоугольник 172"/>
            <p:cNvSpPr/>
            <p:nvPr/>
          </p:nvSpPr>
          <p:spPr bwMode="auto">
            <a:xfrm>
              <a:off x="3195766" y="2965856"/>
              <a:ext cx="873791" cy="144885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7" tIns="34289" rIns="68577" bIns="34289" anchor="ctr"/>
            <a:lstStyle/>
            <a:p>
              <a:pPr algn="ctr">
                <a:defRPr/>
              </a:pPr>
              <a:r>
                <a:rPr lang="ru-RU" sz="53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88680/354723</a:t>
              </a:r>
            </a:p>
          </p:txBody>
        </p:sp>
        <p:sp>
          <p:nvSpPr>
            <p:cNvPr id="174" name="Полилиния 173"/>
            <p:cNvSpPr/>
            <p:nvPr/>
          </p:nvSpPr>
          <p:spPr bwMode="auto">
            <a:xfrm>
              <a:off x="1993108" y="3431382"/>
              <a:ext cx="307181" cy="1015604"/>
            </a:xfrm>
            <a:custGeom>
              <a:avLst/>
              <a:gdLst>
                <a:gd name="connsiteX0" fmla="*/ 0 w 290354"/>
                <a:gd name="connsiteY0" fmla="*/ 0 h 1282760"/>
                <a:gd name="connsiteX1" fmla="*/ 39003 w 290354"/>
                <a:gd name="connsiteY1" fmla="*/ 82339 h 1282760"/>
                <a:gd name="connsiteX2" fmla="*/ 47670 w 290354"/>
                <a:gd name="connsiteY2" fmla="*/ 143010 h 1282760"/>
                <a:gd name="connsiteX3" fmla="*/ 91007 w 290354"/>
                <a:gd name="connsiteY3" fmla="*/ 251351 h 1282760"/>
                <a:gd name="connsiteX4" fmla="*/ 125676 w 290354"/>
                <a:gd name="connsiteY4" fmla="*/ 299021 h 1282760"/>
                <a:gd name="connsiteX5" fmla="*/ 208015 w 290354"/>
                <a:gd name="connsiteY5" fmla="*/ 338024 h 1282760"/>
                <a:gd name="connsiteX6" fmla="*/ 290354 w 290354"/>
                <a:gd name="connsiteY6" fmla="*/ 333691 h 1282760"/>
                <a:gd name="connsiteX7" fmla="*/ 255685 w 290354"/>
                <a:gd name="connsiteY7" fmla="*/ 437698 h 1282760"/>
                <a:gd name="connsiteX8" fmla="*/ 138677 w 290354"/>
                <a:gd name="connsiteY8" fmla="*/ 554707 h 1282760"/>
                <a:gd name="connsiteX9" fmla="*/ 117008 w 290354"/>
                <a:gd name="connsiteY9" fmla="*/ 615378 h 1282760"/>
                <a:gd name="connsiteX10" fmla="*/ 117008 w 290354"/>
                <a:gd name="connsiteY10" fmla="*/ 615378 h 1282760"/>
                <a:gd name="connsiteX11" fmla="*/ 147344 w 290354"/>
                <a:gd name="connsiteY11" fmla="*/ 693383 h 1282760"/>
                <a:gd name="connsiteX12" fmla="*/ 104007 w 290354"/>
                <a:gd name="connsiteY12" fmla="*/ 767056 h 1282760"/>
                <a:gd name="connsiteX13" fmla="*/ 86673 w 290354"/>
                <a:gd name="connsiteY13" fmla="*/ 836394 h 1282760"/>
                <a:gd name="connsiteX14" fmla="*/ 108341 w 290354"/>
                <a:gd name="connsiteY14" fmla="*/ 918733 h 1282760"/>
                <a:gd name="connsiteX15" fmla="*/ 69338 w 290354"/>
                <a:gd name="connsiteY15" fmla="*/ 1022741 h 1282760"/>
                <a:gd name="connsiteX16" fmla="*/ 130009 w 290354"/>
                <a:gd name="connsiteY16" fmla="*/ 1070411 h 1282760"/>
                <a:gd name="connsiteX17" fmla="*/ 117008 w 290354"/>
                <a:gd name="connsiteY17" fmla="*/ 1157084 h 1282760"/>
                <a:gd name="connsiteX18" fmla="*/ 56337 w 290354"/>
                <a:gd name="connsiteY18" fmla="*/ 1161418 h 1282760"/>
                <a:gd name="connsiteX19" fmla="*/ 21668 w 290354"/>
                <a:gd name="connsiteY19" fmla="*/ 1131082 h 1282760"/>
                <a:gd name="connsiteX20" fmla="*/ 21668 w 290354"/>
                <a:gd name="connsiteY20" fmla="*/ 1204754 h 1282760"/>
                <a:gd name="connsiteX21" fmla="*/ 73672 w 290354"/>
                <a:gd name="connsiteY21" fmla="*/ 1282760 h 1282760"/>
                <a:gd name="connsiteX0" fmla="*/ 0 w 290354"/>
                <a:gd name="connsiteY0" fmla="*/ 0 h 1282760"/>
                <a:gd name="connsiteX1" fmla="*/ 39003 w 290354"/>
                <a:gd name="connsiteY1" fmla="*/ 82339 h 1282760"/>
                <a:gd name="connsiteX2" fmla="*/ 47670 w 290354"/>
                <a:gd name="connsiteY2" fmla="*/ 143010 h 1282760"/>
                <a:gd name="connsiteX3" fmla="*/ 91007 w 290354"/>
                <a:gd name="connsiteY3" fmla="*/ 251351 h 1282760"/>
                <a:gd name="connsiteX4" fmla="*/ 125676 w 290354"/>
                <a:gd name="connsiteY4" fmla="*/ 299021 h 1282760"/>
                <a:gd name="connsiteX5" fmla="*/ 208015 w 290354"/>
                <a:gd name="connsiteY5" fmla="*/ 338024 h 1282760"/>
                <a:gd name="connsiteX6" fmla="*/ 290354 w 290354"/>
                <a:gd name="connsiteY6" fmla="*/ 333691 h 1282760"/>
                <a:gd name="connsiteX7" fmla="*/ 255685 w 290354"/>
                <a:gd name="connsiteY7" fmla="*/ 437698 h 1282760"/>
                <a:gd name="connsiteX8" fmla="*/ 138677 w 290354"/>
                <a:gd name="connsiteY8" fmla="*/ 554707 h 1282760"/>
                <a:gd name="connsiteX9" fmla="*/ 117008 w 290354"/>
                <a:gd name="connsiteY9" fmla="*/ 615378 h 1282760"/>
                <a:gd name="connsiteX10" fmla="*/ 117008 w 290354"/>
                <a:gd name="connsiteY10" fmla="*/ 615378 h 1282760"/>
                <a:gd name="connsiteX11" fmla="*/ 91007 w 290354"/>
                <a:gd name="connsiteY11" fmla="*/ 758388 h 1282760"/>
                <a:gd name="connsiteX12" fmla="*/ 104007 w 290354"/>
                <a:gd name="connsiteY12" fmla="*/ 767056 h 1282760"/>
                <a:gd name="connsiteX13" fmla="*/ 86673 w 290354"/>
                <a:gd name="connsiteY13" fmla="*/ 836394 h 1282760"/>
                <a:gd name="connsiteX14" fmla="*/ 108341 w 290354"/>
                <a:gd name="connsiteY14" fmla="*/ 918733 h 1282760"/>
                <a:gd name="connsiteX15" fmla="*/ 69338 w 290354"/>
                <a:gd name="connsiteY15" fmla="*/ 1022741 h 1282760"/>
                <a:gd name="connsiteX16" fmla="*/ 130009 w 290354"/>
                <a:gd name="connsiteY16" fmla="*/ 1070411 h 1282760"/>
                <a:gd name="connsiteX17" fmla="*/ 117008 w 290354"/>
                <a:gd name="connsiteY17" fmla="*/ 1157084 h 1282760"/>
                <a:gd name="connsiteX18" fmla="*/ 56337 w 290354"/>
                <a:gd name="connsiteY18" fmla="*/ 1161418 h 1282760"/>
                <a:gd name="connsiteX19" fmla="*/ 21668 w 290354"/>
                <a:gd name="connsiteY19" fmla="*/ 1131082 h 1282760"/>
                <a:gd name="connsiteX20" fmla="*/ 21668 w 290354"/>
                <a:gd name="connsiteY20" fmla="*/ 1204754 h 1282760"/>
                <a:gd name="connsiteX21" fmla="*/ 73672 w 290354"/>
                <a:gd name="connsiteY21" fmla="*/ 1282760 h 128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0354" h="1282760">
                  <a:moveTo>
                    <a:pt x="0" y="0"/>
                  </a:moveTo>
                  <a:lnTo>
                    <a:pt x="39003" y="82339"/>
                  </a:lnTo>
                  <a:lnTo>
                    <a:pt x="47670" y="143010"/>
                  </a:lnTo>
                  <a:lnTo>
                    <a:pt x="91007" y="251351"/>
                  </a:lnTo>
                  <a:lnTo>
                    <a:pt x="125676" y="299021"/>
                  </a:lnTo>
                  <a:lnTo>
                    <a:pt x="208015" y="338024"/>
                  </a:lnTo>
                  <a:lnTo>
                    <a:pt x="290354" y="333691"/>
                  </a:lnTo>
                  <a:lnTo>
                    <a:pt x="255685" y="437698"/>
                  </a:lnTo>
                  <a:lnTo>
                    <a:pt x="138677" y="554707"/>
                  </a:lnTo>
                  <a:lnTo>
                    <a:pt x="117008" y="615378"/>
                  </a:lnTo>
                  <a:lnTo>
                    <a:pt x="117008" y="615378"/>
                  </a:lnTo>
                  <a:lnTo>
                    <a:pt x="91007" y="758388"/>
                  </a:lnTo>
                  <a:lnTo>
                    <a:pt x="104007" y="767056"/>
                  </a:lnTo>
                  <a:lnTo>
                    <a:pt x="86673" y="836394"/>
                  </a:lnTo>
                  <a:lnTo>
                    <a:pt x="108341" y="918733"/>
                  </a:lnTo>
                  <a:lnTo>
                    <a:pt x="69338" y="1022741"/>
                  </a:lnTo>
                  <a:lnTo>
                    <a:pt x="130009" y="1070411"/>
                  </a:lnTo>
                  <a:lnTo>
                    <a:pt x="117008" y="1157084"/>
                  </a:lnTo>
                  <a:lnTo>
                    <a:pt x="56337" y="1161418"/>
                  </a:lnTo>
                  <a:lnTo>
                    <a:pt x="21668" y="1131082"/>
                  </a:lnTo>
                  <a:lnTo>
                    <a:pt x="21668" y="1204754"/>
                  </a:lnTo>
                  <a:lnTo>
                    <a:pt x="73672" y="1282760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>
                <a:defRPr/>
              </a:pPr>
              <a:endParaRPr lang="ru-RU" sz="1800" dirty="0"/>
            </a:p>
          </p:txBody>
        </p:sp>
        <p:grpSp>
          <p:nvGrpSpPr>
            <p:cNvPr id="188" name="Группа 141"/>
            <p:cNvGrpSpPr>
              <a:grpSpLocks/>
            </p:cNvGrpSpPr>
            <p:nvPr/>
          </p:nvGrpSpPr>
          <p:grpSpPr bwMode="auto">
            <a:xfrm>
              <a:off x="1613379" y="2215826"/>
              <a:ext cx="1113132" cy="500359"/>
              <a:chOff x="7770192" y="921257"/>
              <a:chExt cx="1053725" cy="630203"/>
            </a:xfrm>
          </p:grpSpPr>
          <p:sp>
            <p:nvSpPr>
              <p:cNvPr id="189" name="TextBox 10"/>
              <p:cNvSpPr txBox="1"/>
              <p:nvPr/>
            </p:nvSpPr>
            <p:spPr>
              <a:xfrm>
                <a:off x="7770192" y="921257"/>
                <a:ext cx="1053725" cy="261822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>
                  <a:defRPr/>
                </a:pPr>
                <a:r>
                  <a:rPr lang="ru-RU" sz="751" dirty="0"/>
                  <a:t>Выборгский р-н</a:t>
                </a:r>
              </a:p>
            </p:txBody>
          </p:sp>
          <p:sp>
            <p:nvSpPr>
              <p:cNvPr id="193" name="TextBox 23"/>
              <p:cNvSpPr txBox="1"/>
              <p:nvPr/>
            </p:nvSpPr>
            <p:spPr>
              <a:xfrm>
                <a:off x="7997298" y="1155672"/>
                <a:ext cx="299758" cy="26182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4</a:t>
                </a:r>
              </a:p>
            </p:txBody>
          </p:sp>
          <p:sp>
            <p:nvSpPr>
              <p:cNvPr id="236" name="TextBox 23"/>
              <p:cNvSpPr txBox="1"/>
              <p:nvPr/>
            </p:nvSpPr>
            <p:spPr>
              <a:xfrm>
                <a:off x="8256807" y="1177257"/>
                <a:ext cx="299686" cy="261822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11</a:t>
                </a:r>
              </a:p>
            </p:txBody>
          </p:sp>
          <p:sp>
            <p:nvSpPr>
              <p:cNvPr id="237" name="Прямоугольник 236"/>
              <p:cNvSpPr/>
              <p:nvPr/>
            </p:nvSpPr>
            <p:spPr>
              <a:xfrm>
                <a:off x="7964723" y="1397580"/>
                <a:ext cx="592837" cy="15388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68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3556,4</a:t>
                </a:r>
                <a:r>
                  <a:rPr lang="en-US" sz="68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ru-RU" sz="68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1374</a:t>
                </a:r>
              </a:p>
            </p:txBody>
          </p:sp>
        </p:grpSp>
        <p:sp>
          <p:nvSpPr>
            <p:cNvPr id="238" name="Прямоугольник 237"/>
            <p:cNvSpPr/>
            <p:nvPr/>
          </p:nvSpPr>
          <p:spPr bwMode="auto">
            <a:xfrm>
              <a:off x="1721733" y="2736113"/>
              <a:ext cx="807243" cy="150479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7" tIns="34289" rIns="68577" bIns="34289" anchor="ctr"/>
            <a:lstStyle/>
            <a:p>
              <a:pPr algn="ctr">
                <a:defRPr/>
              </a:pPr>
              <a:r>
                <a:rPr lang="ru-RU" sz="53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50309/171239</a:t>
              </a:r>
            </a:p>
          </p:txBody>
        </p:sp>
        <p:sp>
          <p:nvSpPr>
            <p:cNvPr id="239" name="Прямоугольник 238"/>
            <p:cNvSpPr/>
            <p:nvPr/>
          </p:nvSpPr>
          <p:spPr bwMode="auto">
            <a:xfrm>
              <a:off x="2106618" y="4293323"/>
              <a:ext cx="510613" cy="13393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>
                <a:defRPr/>
              </a:pPr>
              <a:r>
                <a:rPr lang="ru-RU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688,0</a:t>
              </a:r>
              <a:r>
                <a:rPr lang="en-US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68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569</a:t>
              </a:r>
            </a:p>
          </p:txBody>
        </p:sp>
        <p:sp>
          <p:nvSpPr>
            <p:cNvPr id="240" name="Прямоугольник 239"/>
            <p:cNvSpPr/>
            <p:nvPr/>
          </p:nvSpPr>
          <p:spPr bwMode="auto">
            <a:xfrm>
              <a:off x="2871586" y="4114639"/>
              <a:ext cx="567609" cy="15873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>
                <a:defRPr/>
              </a:pPr>
              <a:r>
                <a:rPr lang="ru-RU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2766,2</a:t>
              </a:r>
              <a:r>
                <a:rPr lang="en-US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68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972</a:t>
              </a:r>
            </a:p>
          </p:txBody>
        </p:sp>
        <p:sp>
          <p:nvSpPr>
            <p:cNvPr id="241" name="Прямоугольник 240"/>
            <p:cNvSpPr/>
            <p:nvPr/>
          </p:nvSpPr>
          <p:spPr bwMode="auto">
            <a:xfrm>
              <a:off x="1976616" y="3650399"/>
              <a:ext cx="829688" cy="144164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7" tIns="34289" rIns="68577" bIns="34289" anchor="ctr"/>
            <a:lstStyle/>
            <a:p>
              <a:pPr algn="ctr">
                <a:defRPr/>
              </a:pPr>
              <a:r>
                <a:rPr lang="ru-RU" sz="53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17962/71850</a:t>
              </a:r>
            </a:p>
          </p:txBody>
        </p:sp>
        <p:sp>
          <p:nvSpPr>
            <p:cNvPr id="242" name="Прямоугольник 241"/>
            <p:cNvSpPr/>
            <p:nvPr/>
          </p:nvSpPr>
          <p:spPr bwMode="auto">
            <a:xfrm>
              <a:off x="908601" y="4914549"/>
              <a:ext cx="729699" cy="138184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7" tIns="34289" rIns="68577" bIns="34289" anchor="ctr"/>
            <a:lstStyle/>
            <a:p>
              <a:pPr algn="ctr">
                <a:defRPr/>
              </a:pPr>
              <a:r>
                <a:rPr lang="ru-RU" sz="53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10697/42791</a:t>
              </a:r>
            </a:p>
          </p:txBody>
        </p:sp>
        <p:sp>
          <p:nvSpPr>
            <p:cNvPr id="243" name="Скругленный прямоугольник 242"/>
            <p:cNvSpPr/>
            <p:nvPr/>
          </p:nvSpPr>
          <p:spPr>
            <a:xfrm>
              <a:off x="1998779" y="2910205"/>
              <a:ext cx="286940" cy="14049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ru-RU" sz="38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68%</a:t>
              </a:r>
            </a:p>
          </p:txBody>
        </p:sp>
        <p:sp>
          <p:nvSpPr>
            <p:cNvPr id="244" name="Скругленный прямоугольник 243"/>
            <p:cNvSpPr/>
            <p:nvPr/>
          </p:nvSpPr>
          <p:spPr>
            <a:xfrm>
              <a:off x="3063274" y="2176306"/>
              <a:ext cx="286941" cy="14168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ru-RU" sz="38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70%</a:t>
              </a:r>
            </a:p>
          </p:txBody>
        </p:sp>
        <p:sp>
          <p:nvSpPr>
            <p:cNvPr id="245" name="Скругленный прямоугольник 244"/>
            <p:cNvSpPr/>
            <p:nvPr/>
          </p:nvSpPr>
          <p:spPr>
            <a:xfrm>
              <a:off x="732103" y="4244529"/>
              <a:ext cx="286941" cy="14049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ru-RU" sz="38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65%</a:t>
              </a:r>
            </a:p>
          </p:txBody>
        </p:sp>
        <p:sp>
          <p:nvSpPr>
            <p:cNvPr id="246" name="Скругленный прямоугольник 245"/>
            <p:cNvSpPr/>
            <p:nvPr/>
          </p:nvSpPr>
          <p:spPr>
            <a:xfrm>
              <a:off x="2160271" y="4643254"/>
              <a:ext cx="288131" cy="14049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ru-RU" sz="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70%</a:t>
              </a:r>
            </a:p>
          </p:txBody>
        </p:sp>
        <p:sp>
          <p:nvSpPr>
            <p:cNvPr id="247" name="Скругленный прямоугольник 246"/>
            <p:cNvSpPr/>
            <p:nvPr/>
          </p:nvSpPr>
          <p:spPr>
            <a:xfrm>
              <a:off x="2271667" y="3794954"/>
              <a:ext cx="286941" cy="14168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ru-RU" sz="38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65%</a:t>
              </a:r>
            </a:p>
          </p:txBody>
        </p:sp>
        <p:sp>
          <p:nvSpPr>
            <p:cNvPr id="248" name="Скругленный прямоугольник 247"/>
            <p:cNvSpPr/>
            <p:nvPr/>
          </p:nvSpPr>
          <p:spPr>
            <a:xfrm>
              <a:off x="1198502" y="5072598"/>
              <a:ext cx="286940" cy="14049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ru-RU" sz="38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68%</a:t>
              </a:r>
            </a:p>
          </p:txBody>
        </p:sp>
        <p:sp>
          <p:nvSpPr>
            <p:cNvPr id="249" name="Прямоугольник 248"/>
            <p:cNvSpPr/>
            <p:nvPr/>
          </p:nvSpPr>
          <p:spPr bwMode="auto">
            <a:xfrm>
              <a:off x="2876860" y="1844185"/>
              <a:ext cx="603403" cy="13533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>
                <a:defRPr/>
              </a:pPr>
              <a:r>
                <a:rPr lang="ru-RU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1854,7</a:t>
              </a:r>
              <a:r>
                <a:rPr lang="en-US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68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495</a:t>
              </a:r>
            </a:p>
          </p:txBody>
        </p:sp>
        <p:sp>
          <p:nvSpPr>
            <p:cNvPr id="250" name="Прямоугольник 249"/>
            <p:cNvSpPr/>
            <p:nvPr/>
          </p:nvSpPr>
          <p:spPr bwMode="auto">
            <a:xfrm>
              <a:off x="502786" y="4099636"/>
              <a:ext cx="755327" cy="135000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7" tIns="34289" rIns="68577" bIns="34289" anchor="ctr"/>
            <a:lstStyle/>
            <a:p>
              <a:pPr algn="ctr">
                <a:defRPr/>
              </a:pPr>
              <a:r>
                <a:rPr lang="ru-RU" sz="53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19709/78839</a:t>
              </a:r>
            </a:p>
          </p:txBody>
        </p:sp>
        <p:sp>
          <p:nvSpPr>
            <p:cNvPr id="251" name="Прямоугольник 250"/>
            <p:cNvSpPr/>
            <p:nvPr/>
          </p:nvSpPr>
          <p:spPr bwMode="auto">
            <a:xfrm>
              <a:off x="634823" y="3939143"/>
              <a:ext cx="557832" cy="13838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>
                <a:defRPr/>
              </a:pPr>
              <a:r>
                <a:rPr lang="ru-RU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1566,5</a:t>
              </a:r>
              <a:r>
                <a:rPr lang="en-US" sz="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68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548</a:t>
              </a:r>
            </a:p>
          </p:txBody>
        </p:sp>
        <p:sp>
          <p:nvSpPr>
            <p:cNvPr id="252" name="Прямоугольник 251"/>
            <p:cNvSpPr/>
            <p:nvPr/>
          </p:nvSpPr>
          <p:spPr bwMode="auto">
            <a:xfrm>
              <a:off x="2096351" y="3521155"/>
              <a:ext cx="616020" cy="10322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>
                <a:defRPr/>
              </a:pPr>
              <a:r>
                <a:rPr lang="ru-RU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140,6</a:t>
              </a:r>
              <a:r>
                <a:rPr lang="en-US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68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687</a:t>
              </a:r>
            </a:p>
          </p:txBody>
        </p:sp>
        <p:sp>
          <p:nvSpPr>
            <p:cNvPr id="253" name="Прямоугольник 252"/>
            <p:cNvSpPr/>
            <p:nvPr/>
          </p:nvSpPr>
          <p:spPr bwMode="auto">
            <a:xfrm>
              <a:off x="2725584" y="2002633"/>
              <a:ext cx="909395" cy="153569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7" tIns="34289" rIns="68577" bIns="34289" anchor="ctr"/>
            <a:lstStyle/>
            <a:p>
              <a:pPr algn="ctr">
                <a:defRPr/>
              </a:pPr>
              <a:r>
                <a:rPr lang="ru-RU" sz="53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15425/61702</a:t>
              </a:r>
            </a:p>
          </p:txBody>
        </p:sp>
        <p:grpSp>
          <p:nvGrpSpPr>
            <p:cNvPr id="254" name="Группа 253"/>
            <p:cNvGrpSpPr/>
            <p:nvPr/>
          </p:nvGrpSpPr>
          <p:grpSpPr>
            <a:xfrm>
              <a:off x="2598659" y="1501501"/>
              <a:ext cx="1198864" cy="366323"/>
              <a:chOff x="3464877" y="859001"/>
              <a:chExt cx="1598485" cy="488431"/>
            </a:xfrm>
          </p:grpSpPr>
          <p:sp>
            <p:nvSpPr>
              <p:cNvPr id="255" name="TextBox 23"/>
              <p:cNvSpPr txBox="1"/>
              <p:nvPr/>
            </p:nvSpPr>
            <p:spPr bwMode="auto">
              <a:xfrm>
                <a:off x="3888249" y="1063205"/>
                <a:ext cx="422211" cy="277169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4</a:t>
                </a:r>
              </a:p>
            </p:txBody>
          </p:sp>
          <p:sp>
            <p:nvSpPr>
              <p:cNvPr id="256" name="TextBox 23"/>
              <p:cNvSpPr txBox="1"/>
              <p:nvPr/>
            </p:nvSpPr>
            <p:spPr bwMode="auto">
              <a:xfrm>
                <a:off x="4218240" y="1070263"/>
                <a:ext cx="422108" cy="277169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11</a:t>
                </a:r>
              </a:p>
            </p:txBody>
          </p:sp>
          <p:sp>
            <p:nvSpPr>
              <p:cNvPr id="257" name="TextBox 10"/>
              <p:cNvSpPr txBox="1"/>
              <p:nvPr/>
            </p:nvSpPr>
            <p:spPr bwMode="auto">
              <a:xfrm>
                <a:off x="3464877" y="859001"/>
                <a:ext cx="1598485" cy="277169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eaLnBrk="1" hangingPunct="1">
                  <a:defRPr/>
                </a:pPr>
                <a:r>
                  <a:rPr lang="ru-RU" sz="751" dirty="0"/>
                  <a:t>Приозерский  р-н</a:t>
                </a:r>
              </a:p>
            </p:txBody>
          </p:sp>
        </p:grpSp>
        <p:grpSp>
          <p:nvGrpSpPr>
            <p:cNvPr id="259" name="Группа 258"/>
            <p:cNvGrpSpPr/>
            <p:nvPr/>
          </p:nvGrpSpPr>
          <p:grpSpPr>
            <a:xfrm>
              <a:off x="941898" y="3130731"/>
              <a:ext cx="2069815" cy="466020"/>
              <a:chOff x="2248010" y="788424"/>
              <a:chExt cx="2759752" cy="621359"/>
            </a:xfrm>
          </p:grpSpPr>
          <p:sp>
            <p:nvSpPr>
              <p:cNvPr id="311" name="TextBox 23"/>
              <p:cNvSpPr txBox="1"/>
              <p:nvPr/>
            </p:nvSpPr>
            <p:spPr bwMode="auto">
              <a:xfrm>
                <a:off x="3903009" y="1064893"/>
                <a:ext cx="422210" cy="277169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4</a:t>
                </a:r>
              </a:p>
            </p:txBody>
          </p:sp>
          <p:sp>
            <p:nvSpPr>
              <p:cNvPr id="312" name="TextBox 23"/>
              <p:cNvSpPr txBox="1"/>
              <p:nvPr/>
            </p:nvSpPr>
            <p:spPr bwMode="auto">
              <a:xfrm>
                <a:off x="4212330" y="1050081"/>
                <a:ext cx="422108" cy="277169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11</a:t>
                </a:r>
              </a:p>
            </p:txBody>
          </p:sp>
          <p:sp>
            <p:nvSpPr>
              <p:cNvPr id="313" name="TextBox 10"/>
              <p:cNvSpPr txBox="1"/>
              <p:nvPr/>
            </p:nvSpPr>
            <p:spPr bwMode="auto">
              <a:xfrm>
                <a:off x="3528481" y="788424"/>
                <a:ext cx="1479281" cy="277169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eaLnBrk="1" hangingPunct="1">
                  <a:defRPr/>
                </a:pPr>
                <a:r>
                  <a:rPr lang="ru-RU" sz="751" dirty="0"/>
                  <a:t>Ломоносовский  р-н</a:t>
                </a:r>
              </a:p>
            </p:txBody>
          </p:sp>
          <p:sp>
            <p:nvSpPr>
              <p:cNvPr id="194" name="TextBox 10"/>
              <p:cNvSpPr txBox="1"/>
              <p:nvPr/>
            </p:nvSpPr>
            <p:spPr bwMode="auto">
              <a:xfrm>
                <a:off x="2248010" y="1132614"/>
                <a:ext cx="1479281" cy="277169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eaLnBrk="1" hangingPunct="1">
                  <a:defRPr/>
                </a:pPr>
                <a:r>
                  <a:rPr lang="ru-RU" sz="751" dirty="0"/>
                  <a:t>Сосновоборский ГО</a:t>
                </a:r>
              </a:p>
            </p:txBody>
          </p:sp>
        </p:grpSp>
        <p:grpSp>
          <p:nvGrpSpPr>
            <p:cNvPr id="314" name="Группа 313"/>
            <p:cNvGrpSpPr/>
            <p:nvPr/>
          </p:nvGrpSpPr>
          <p:grpSpPr>
            <a:xfrm>
              <a:off x="211961" y="3621124"/>
              <a:ext cx="1140235" cy="331723"/>
              <a:chOff x="3393216" y="917545"/>
              <a:chExt cx="1520313" cy="442298"/>
            </a:xfrm>
          </p:grpSpPr>
          <p:sp>
            <p:nvSpPr>
              <p:cNvPr id="315" name="TextBox 23"/>
              <p:cNvSpPr txBox="1"/>
              <p:nvPr/>
            </p:nvSpPr>
            <p:spPr bwMode="auto">
              <a:xfrm>
                <a:off x="3957031" y="1078912"/>
                <a:ext cx="422211" cy="27717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4</a:t>
                </a:r>
              </a:p>
            </p:txBody>
          </p:sp>
          <p:sp>
            <p:nvSpPr>
              <p:cNvPr id="316" name="TextBox 23"/>
              <p:cNvSpPr txBox="1"/>
              <p:nvPr/>
            </p:nvSpPr>
            <p:spPr bwMode="auto">
              <a:xfrm>
                <a:off x="4252666" y="1082673"/>
                <a:ext cx="422108" cy="277170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11</a:t>
                </a:r>
              </a:p>
            </p:txBody>
          </p:sp>
          <p:sp>
            <p:nvSpPr>
              <p:cNvPr id="317" name="TextBox 10"/>
              <p:cNvSpPr txBox="1"/>
              <p:nvPr/>
            </p:nvSpPr>
            <p:spPr bwMode="auto">
              <a:xfrm>
                <a:off x="3393216" y="917545"/>
                <a:ext cx="1520313" cy="27717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eaLnBrk="1" hangingPunct="1">
                  <a:defRPr/>
                </a:pPr>
                <a:r>
                  <a:rPr lang="ru-RU" sz="751" dirty="0"/>
                  <a:t>Кингисеппский  р-н</a:t>
                </a:r>
              </a:p>
            </p:txBody>
          </p:sp>
        </p:grpSp>
        <p:grpSp>
          <p:nvGrpSpPr>
            <p:cNvPr id="318" name="Группа 317"/>
            <p:cNvGrpSpPr/>
            <p:nvPr/>
          </p:nvGrpSpPr>
          <p:grpSpPr>
            <a:xfrm>
              <a:off x="1998948" y="3974681"/>
              <a:ext cx="939403" cy="334530"/>
              <a:chOff x="3660992" y="917545"/>
              <a:chExt cx="1252537" cy="446039"/>
            </a:xfrm>
          </p:grpSpPr>
          <p:sp>
            <p:nvSpPr>
              <p:cNvPr id="319" name="TextBox 23"/>
              <p:cNvSpPr txBox="1"/>
              <p:nvPr/>
            </p:nvSpPr>
            <p:spPr bwMode="auto">
              <a:xfrm>
                <a:off x="3891099" y="1071285"/>
                <a:ext cx="422211" cy="277169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4</a:t>
                </a:r>
              </a:p>
            </p:txBody>
          </p:sp>
          <p:sp>
            <p:nvSpPr>
              <p:cNvPr id="320" name="TextBox 23"/>
              <p:cNvSpPr txBox="1"/>
              <p:nvPr/>
            </p:nvSpPr>
            <p:spPr bwMode="auto">
              <a:xfrm>
                <a:off x="4192252" y="1086415"/>
                <a:ext cx="422108" cy="277169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11</a:t>
                </a:r>
              </a:p>
            </p:txBody>
          </p:sp>
          <p:sp>
            <p:nvSpPr>
              <p:cNvPr id="321" name="TextBox 10"/>
              <p:cNvSpPr txBox="1"/>
              <p:nvPr/>
            </p:nvSpPr>
            <p:spPr bwMode="auto">
              <a:xfrm>
                <a:off x="3660992" y="917545"/>
                <a:ext cx="1252537" cy="277169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eaLnBrk="1" hangingPunct="1">
                  <a:defRPr/>
                </a:pPr>
                <a:r>
                  <a:rPr lang="ru-RU" sz="751" dirty="0"/>
                  <a:t>Волосовский  р-н</a:t>
                </a:r>
              </a:p>
            </p:txBody>
          </p:sp>
        </p:grpSp>
        <p:sp>
          <p:nvSpPr>
            <p:cNvPr id="322" name="Прямоугольник 321"/>
            <p:cNvSpPr/>
            <p:nvPr/>
          </p:nvSpPr>
          <p:spPr bwMode="auto">
            <a:xfrm>
              <a:off x="7749793" y="1921387"/>
              <a:ext cx="483395" cy="14400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>
                <a:defRPr/>
              </a:pPr>
              <a:r>
                <a:rPr lang="ru-RU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869,5</a:t>
              </a:r>
              <a:r>
                <a:rPr lang="en-US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68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244</a:t>
              </a:r>
            </a:p>
          </p:txBody>
        </p:sp>
        <p:sp>
          <p:nvSpPr>
            <p:cNvPr id="323" name="Прямоугольник 322"/>
            <p:cNvSpPr/>
            <p:nvPr/>
          </p:nvSpPr>
          <p:spPr bwMode="auto">
            <a:xfrm>
              <a:off x="6540615" y="2228885"/>
              <a:ext cx="540544" cy="16013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>
                <a:defRPr/>
              </a:pPr>
              <a:r>
                <a:rPr lang="ru-RU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1491,1</a:t>
              </a:r>
              <a:r>
                <a:rPr lang="en-US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68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357</a:t>
              </a:r>
            </a:p>
          </p:txBody>
        </p:sp>
        <p:sp>
          <p:nvSpPr>
            <p:cNvPr id="324" name="Прямоугольник 323"/>
            <p:cNvSpPr/>
            <p:nvPr/>
          </p:nvSpPr>
          <p:spPr bwMode="auto">
            <a:xfrm>
              <a:off x="6366918" y="2381102"/>
              <a:ext cx="839823" cy="151991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7" tIns="34289" rIns="68577" bIns="34289" anchor="ctr"/>
            <a:lstStyle/>
            <a:p>
              <a:pPr algn="ctr">
                <a:defRPr/>
              </a:pPr>
              <a:r>
                <a:rPr lang="ru-RU" sz="53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7229/28916</a:t>
              </a:r>
            </a:p>
          </p:txBody>
        </p:sp>
        <p:sp>
          <p:nvSpPr>
            <p:cNvPr id="325" name="Прямоугольник 324"/>
            <p:cNvSpPr/>
            <p:nvPr/>
          </p:nvSpPr>
          <p:spPr bwMode="auto">
            <a:xfrm>
              <a:off x="7567378" y="2073453"/>
              <a:ext cx="771759" cy="137419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7" tIns="34289" rIns="68577" bIns="34289" anchor="ctr"/>
            <a:lstStyle/>
            <a:p>
              <a:pPr algn="ctr">
                <a:defRPr/>
              </a:pPr>
              <a:r>
                <a:rPr lang="ru-RU" sz="53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7231/28924</a:t>
              </a:r>
            </a:p>
          </p:txBody>
        </p:sp>
        <p:sp>
          <p:nvSpPr>
            <p:cNvPr id="326" name="Скругленный прямоугольник 325"/>
            <p:cNvSpPr/>
            <p:nvPr/>
          </p:nvSpPr>
          <p:spPr>
            <a:xfrm>
              <a:off x="6688951" y="2570582"/>
              <a:ext cx="286940" cy="14049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ru-RU" sz="38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70%</a:t>
              </a:r>
            </a:p>
          </p:txBody>
        </p:sp>
        <p:sp>
          <p:nvSpPr>
            <p:cNvPr id="327" name="Скругленный прямоугольник 326"/>
            <p:cNvSpPr/>
            <p:nvPr/>
          </p:nvSpPr>
          <p:spPr>
            <a:xfrm>
              <a:off x="7838037" y="2221166"/>
              <a:ext cx="288131" cy="14168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ru-RU" sz="38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70%</a:t>
              </a:r>
            </a:p>
          </p:txBody>
        </p:sp>
        <p:grpSp>
          <p:nvGrpSpPr>
            <p:cNvPr id="328" name="Группа 327"/>
            <p:cNvGrpSpPr/>
            <p:nvPr/>
          </p:nvGrpSpPr>
          <p:grpSpPr>
            <a:xfrm>
              <a:off x="7766973" y="1746533"/>
              <a:ext cx="695815" cy="213657"/>
              <a:chOff x="3921652" y="1063205"/>
              <a:chExt cx="715838" cy="284877"/>
            </a:xfrm>
          </p:grpSpPr>
          <p:sp>
            <p:nvSpPr>
              <p:cNvPr id="329" name="TextBox 23"/>
              <p:cNvSpPr txBox="1"/>
              <p:nvPr/>
            </p:nvSpPr>
            <p:spPr bwMode="auto">
              <a:xfrm>
                <a:off x="3921652" y="1063205"/>
                <a:ext cx="422209" cy="27717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4</a:t>
                </a:r>
              </a:p>
            </p:txBody>
          </p:sp>
          <p:sp>
            <p:nvSpPr>
              <p:cNvPr id="330" name="TextBox 23"/>
              <p:cNvSpPr txBox="1"/>
              <p:nvPr/>
            </p:nvSpPr>
            <p:spPr bwMode="auto">
              <a:xfrm>
                <a:off x="4215381" y="1070912"/>
                <a:ext cx="422109" cy="277170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11</a:t>
                </a:r>
              </a:p>
            </p:txBody>
          </p:sp>
        </p:grpSp>
        <p:sp>
          <p:nvSpPr>
            <p:cNvPr id="332" name="Прямоугольник 331"/>
            <p:cNvSpPr/>
            <p:nvPr/>
          </p:nvSpPr>
          <p:spPr bwMode="auto">
            <a:xfrm>
              <a:off x="3895311" y="4304288"/>
              <a:ext cx="596615" cy="15361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>
                <a:defRPr/>
              </a:pPr>
              <a:r>
                <a:rPr lang="ru-RU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2545,6</a:t>
              </a:r>
              <a:r>
                <a:rPr lang="en-US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68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736</a:t>
              </a:r>
            </a:p>
          </p:txBody>
        </p:sp>
        <p:sp>
          <p:nvSpPr>
            <p:cNvPr id="333" name="Прямоугольник 332"/>
            <p:cNvSpPr/>
            <p:nvPr/>
          </p:nvSpPr>
          <p:spPr bwMode="auto">
            <a:xfrm>
              <a:off x="3753167" y="4468203"/>
              <a:ext cx="832724" cy="132148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7" tIns="34289" rIns="68577" bIns="34289" anchor="ctr"/>
            <a:lstStyle/>
            <a:p>
              <a:pPr algn="ctr">
                <a:defRPr/>
              </a:pPr>
              <a:r>
                <a:rPr lang="ru-RU" sz="53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32440/129761</a:t>
              </a:r>
            </a:p>
          </p:txBody>
        </p:sp>
        <p:sp>
          <p:nvSpPr>
            <p:cNvPr id="334" name="Скругленный прямоугольник 333"/>
            <p:cNvSpPr/>
            <p:nvPr/>
          </p:nvSpPr>
          <p:spPr>
            <a:xfrm>
              <a:off x="3548375" y="3109143"/>
              <a:ext cx="286940" cy="14168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ru-RU" sz="38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65%</a:t>
              </a:r>
            </a:p>
          </p:txBody>
        </p:sp>
        <p:sp>
          <p:nvSpPr>
            <p:cNvPr id="339" name="Прямоугольник 338"/>
            <p:cNvSpPr/>
            <p:nvPr/>
          </p:nvSpPr>
          <p:spPr bwMode="auto">
            <a:xfrm>
              <a:off x="6714671" y="3230733"/>
              <a:ext cx="617511" cy="15219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>
                <a:defRPr/>
              </a:pPr>
              <a:r>
                <a:rPr lang="ru-RU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1238,7</a:t>
              </a:r>
              <a:r>
                <a:rPr lang="en-US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68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394</a:t>
              </a:r>
            </a:p>
          </p:txBody>
        </p:sp>
        <p:sp>
          <p:nvSpPr>
            <p:cNvPr id="340" name="Прямоугольник 339"/>
            <p:cNvSpPr/>
            <p:nvPr/>
          </p:nvSpPr>
          <p:spPr bwMode="auto">
            <a:xfrm>
              <a:off x="7913432" y="3463374"/>
              <a:ext cx="636713" cy="1503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>
                <a:defRPr/>
              </a:pPr>
              <a:r>
                <a:rPr lang="ru-RU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1163,9</a:t>
              </a:r>
              <a:r>
                <a:rPr lang="en-US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68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362</a:t>
              </a:r>
            </a:p>
          </p:txBody>
        </p:sp>
        <p:sp>
          <p:nvSpPr>
            <p:cNvPr id="341" name="Прямоугольник 340"/>
            <p:cNvSpPr/>
            <p:nvPr/>
          </p:nvSpPr>
          <p:spPr bwMode="auto">
            <a:xfrm>
              <a:off x="5516729" y="4065782"/>
              <a:ext cx="574681" cy="15394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>
                <a:defRPr/>
              </a:pPr>
              <a:r>
                <a:rPr lang="ru-RU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866,571</a:t>
              </a:r>
              <a:r>
                <a:rPr lang="en-US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68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302</a:t>
              </a:r>
            </a:p>
          </p:txBody>
        </p:sp>
        <p:sp>
          <p:nvSpPr>
            <p:cNvPr id="342" name="Прямоугольник 341"/>
            <p:cNvSpPr/>
            <p:nvPr/>
          </p:nvSpPr>
          <p:spPr bwMode="auto">
            <a:xfrm>
              <a:off x="7758162" y="3630683"/>
              <a:ext cx="921495" cy="148424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7" tIns="34289" rIns="68577" bIns="34289" anchor="ctr"/>
            <a:lstStyle/>
            <a:p>
              <a:pPr algn="ctr">
                <a:defRPr/>
              </a:pPr>
              <a:r>
                <a:rPr lang="ru-RU" sz="53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12504/50019</a:t>
              </a:r>
            </a:p>
          </p:txBody>
        </p:sp>
        <p:sp>
          <p:nvSpPr>
            <p:cNvPr id="343" name="Прямоугольник 342"/>
            <p:cNvSpPr/>
            <p:nvPr/>
          </p:nvSpPr>
          <p:spPr bwMode="auto">
            <a:xfrm>
              <a:off x="5480909" y="3324246"/>
              <a:ext cx="823711" cy="154303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7" tIns="34289" rIns="68577" bIns="34289" anchor="ctr"/>
            <a:lstStyle/>
            <a:p>
              <a:pPr algn="ctr">
                <a:defRPr/>
              </a:pPr>
              <a:r>
                <a:rPr lang="ru-RU" sz="53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22543/90174</a:t>
              </a:r>
            </a:p>
          </p:txBody>
        </p:sp>
        <p:sp>
          <p:nvSpPr>
            <p:cNvPr id="344" name="Прямоугольник 343"/>
            <p:cNvSpPr/>
            <p:nvPr/>
          </p:nvSpPr>
          <p:spPr bwMode="auto">
            <a:xfrm>
              <a:off x="4341046" y="3817454"/>
              <a:ext cx="804863" cy="148095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7" tIns="34289" rIns="68577" bIns="34289" anchor="ctr"/>
            <a:lstStyle/>
            <a:p>
              <a:pPr algn="ctr">
                <a:defRPr/>
              </a:pPr>
              <a:r>
                <a:rPr lang="ru-RU" sz="53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26424/105698</a:t>
              </a:r>
            </a:p>
          </p:txBody>
        </p:sp>
        <p:sp>
          <p:nvSpPr>
            <p:cNvPr id="345" name="Прямоугольник 344"/>
            <p:cNvSpPr/>
            <p:nvPr/>
          </p:nvSpPr>
          <p:spPr bwMode="auto">
            <a:xfrm>
              <a:off x="6604246" y="3403839"/>
              <a:ext cx="804109" cy="149223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7" tIns="34289" rIns="68577" bIns="34289" anchor="ctr"/>
            <a:lstStyle/>
            <a:p>
              <a:pPr algn="ctr">
                <a:defRPr/>
              </a:pPr>
              <a:r>
                <a:rPr lang="ru-RU" sz="53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17476/69905</a:t>
              </a:r>
            </a:p>
          </p:txBody>
        </p:sp>
        <p:sp>
          <p:nvSpPr>
            <p:cNvPr id="346" name="Скругленный прямоугольник 345"/>
            <p:cNvSpPr/>
            <p:nvPr/>
          </p:nvSpPr>
          <p:spPr>
            <a:xfrm>
              <a:off x="4670367" y="3985715"/>
              <a:ext cx="288131" cy="14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ru-RU" sz="38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65%</a:t>
              </a:r>
            </a:p>
          </p:txBody>
        </p:sp>
        <p:sp>
          <p:nvSpPr>
            <p:cNvPr id="347" name="Скругленный прямоугольник 346"/>
            <p:cNvSpPr/>
            <p:nvPr/>
          </p:nvSpPr>
          <p:spPr>
            <a:xfrm>
              <a:off x="4047517" y="4622738"/>
              <a:ext cx="286940" cy="14049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ru-RU" sz="38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65%</a:t>
              </a:r>
            </a:p>
          </p:txBody>
        </p:sp>
        <p:sp>
          <p:nvSpPr>
            <p:cNvPr id="348" name="Скругленный прямоугольник 347"/>
            <p:cNvSpPr/>
            <p:nvPr/>
          </p:nvSpPr>
          <p:spPr>
            <a:xfrm>
              <a:off x="5757342" y="3484733"/>
              <a:ext cx="286941" cy="14049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ru-RU" sz="38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70%</a:t>
              </a:r>
            </a:p>
          </p:txBody>
        </p:sp>
        <p:sp>
          <p:nvSpPr>
            <p:cNvPr id="350" name="Скругленный прямоугольник 349"/>
            <p:cNvSpPr/>
            <p:nvPr/>
          </p:nvSpPr>
          <p:spPr>
            <a:xfrm>
              <a:off x="8147813" y="3806339"/>
              <a:ext cx="286940" cy="14049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ru-RU" sz="38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70%</a:t>
              </a:r>
            </a:p>
          </p:txBody>
        </p:sp>
        <p:sp>
          <p:nvSpPr>
            <p:cNvPr id="351" name="Прямоугольник 350"/>
            <p:cNvSpPr/>
            <p:nvPr/>
          </p:nvSpPr>
          <p:spPr bwMode="auto">
            <a:xfrm>
              <a:off x="5670052" y="3198413"/>
              <a:ext cx="555040" cy="10879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>
                <a:defRPr/>
              </a:pPr>
              <a:r>
                <a:rPr lang="ru-RU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1544,4</a:t>
              </a:r>
              <a:r>
                <a:rPr lang="en-US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68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649</a:t>
              </a:r>
            </a:p>
          </p:txBody>
        </p:sp>
        <p:sp>
          <p:nvSpPr>
            <p:cNvPr id="352" name="Прямоугольник 351"/>
            <p:cNvSpPr/>
            <p:nvPr/>
          </p:nvSpPr>
          <p:spPr bwMode="auto">
            <a:xfrm>
              <a:off x="4526427" y="3659633"/>
              <a:ext cx="501255" cy="1523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>
                <a:defRPr/>
              </a:pPr>
              <a:r>
                <a:rPr lang="ru-RU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2228,5</a:t>
              </a:r>
              <a:r>
                <a:rPr lang="en-US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68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  <p:grpSp>
          <p:nvGrpSpPr>
            <p:cNvPr id="353" name="Группа 352"/>
            <p:cNvGrpSpPr/>
            <p:nvPr/>
          </p:nvGrpSpPr>
          <p:grpSpPr>
            <a:xfrm>
              <a:off x="4356269" y="3334453"/>
              <a:ext cx="939403" cy="331340"/>
              <a:chOff x="3660992" y="917545"/>
              <a:chExt cx="1252537" cy="441787"/>
            </a:xfrm>
          </p:grpSpPr>
          <p:sp>
            <p:nvSpPr>
              <p:cNvPr id="354" name="TextBox 23"/>
              <p:cNvSpPr txBox="1"/>
              <p:nvPr/>
            </p:nvSpPr>
            <p:spPr bwMode="auto">
              <a:xfrm>
                <a:off x="3734284" y="1063202"/>
                <a:ext cx="576175" cy="27717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4</a:t>
                </a:r>
              </a:p>
            </p:txBody>
          </p:sp>
          <p:sp>
            <p:nvSpPr>
              <p:cNvPr id="355" name="TextBox 23"/>
              <p:cNvSpPr txBox="1"/>
              <p:nvPr/>
            </p:nvSpPr>
            <p:spPr bwMode="auto">
              <a:xfrm>
                <a:off x="4182911" y="1082162"/>
                <a:ext cx="422108" cy="277170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11</a:t>
                </a:r>
              </a:p>
            </p:txBody>
          </p:sp>
          <p:sp>
            <p:nvSpPr>
              <p:cNvPr id="356" name="TextBox 10"/>
              <p:cNvSpPr txBox="1"/>
              <p:nvPr/>
            </p:nvSpPr>
            <p:spPr bwMode="auto">
              <a:xfrm>
                <a:off x="3660992" y="917545"/>
                <a:ext cx="1252537" cy="27717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eaLnBrk="1" hangingPunct="1">
                  <a:defRPr/>
                </a:pPr>
                <a:r>
                  <a:rPr lang="ru-RU" sz="751" dirty="0"/>
                  <a:t>Кировский  р-н</a:t>
                </a:r>
              </a:p>
            </p:txBody>
          </p:sp>
        </p:grpSp>
        <p:sp>
          <p:nvSpPr>
            <p:cNvPr id="365" name="Полилиния 364"/>
            <p:cNvSpPr/>
            <p:nvPr/>
          </p:nvSpPr>
          <p:spPr>
            <a:xfrm>
              <a:off x="6158424" y="2805793"/>
              <a:ext cx="2063008" cy="298499"/>
            </a:xfrm>
            <a:custGeom>
              <a:avLst/>
              <a:gdLst>
                <a:gd name="connsiteX0" fmla="*/ 0 w 1567543"/>
                <a:gd name="connsiteY0" fmla="*/ 391886 h 397997"/>
                <a:gd name="connsiteX1" fmla="*/ 0 w 1567543"/>
                <a:gd name="connsiteY1" fmla="*/ 391886 h 397997"/>
                <a:gd name="connsiteX2" fmla="*/ 333829 w 1567543"/>
                <a:gd name="connsiteY2" fmla="*/ 377372 h 397997"/>
                <a:gd name="connsiteX3" fmla="*/ 348343 w 1567543"/>
                <a:gd name="connsiteY3" fmla="*/ 261257 h 397997"/>
                <a:gd name="connsiteX4" fmla="*/ 406400 w 1567543"/>
                <a:gd name="connsiteY4" fmla="*/ 246743 h 397997"/>
                <a:gd name="connsiteX5" fmla="*/ 827315 w 1567543"/>
                <a:gd name="connsiteY5" fmla="*/ 261257 h 397997"/>
                <a:gd name="connsiteX6" fmla="*/ 870858 w 1567543"/>
                <a:gd name="connsiteY6" fmla="*/ 319314 h 397997"/>
                <a:gd name="connsiteX7" fmla="*/ 943429 w 1567543"/>
                <a:gd name="connsiteY7" fmla="*/ 391886 h 397997"/>
                <a:gd name="connsiteX8" fmla="*/ 1175658 w 1567543"/>
                <a:gd name="connsiteY8" fmla="*/ 362857 h 397997"/>
                <a:gd name="connsiteX9" fmla="*/ 1277258 w 1567543"/>
                <a:gd name="connsiteY9" fmla="*/ 333829 h 397997"/>
                <a:gd name="connsiteX10" fmla="*/ 1422400 w 1567543"/>
                <a:gd name="connsiteY10" fmla="*/ 290286 h 397997"/>
                <a:gd name="connsiteX11" fmla="*/ 1436915 w 1567543"/>
                <a:gd name="connsiteY11" fmla="*/ 246743 h 397997"/>
                <a:gd name="connsiteX12" fmla="*/ 1465943 w 1567543"/>
                <a:gd name="connsiteY12" fmla="*/ 72572 h 397997"/>
                <a:gd name="connsiteX13" fmla="*/ 1553029 w 1567543"/>
                <a:gd name="connsiteY13" fmla="*/ 29029 h 397997"/>
                <a:gd name="connsiteX14" fmla="*/ 1567543 w 1567543"/>
                <a:gd name="connsiteY14" fmla="*/ 0 h 397997"/>
                <a:gd name="connsiteX15" fmla="*/ 1567543 w 1567543"/>
                <a:gd name="connsiteY15" fmla="*/ 0 h 397997"/>
                <a:gd name="connsiteX0" fmla="*/ 0 w 1683236"/>
                <a:gd name="connsiteY0" fmla="*/ 391901 h 398012"/>
                <a:gd name="connsiteX1" fmla="*/ 0 w 1683236"/>
                <a:gd name="connsiteY1" fmla="*/ 391901 h 398012"/>
                <a:gd name="connsiteX2" fmla="*/ 333829 w 1683236"/>
                <a:gd name="connsiteY2" fmla="*/ 377387 h 398012"/>
                <a:gd name="connsiteX3" fmla="*/ 348343 w 1683236"/>
                <a:gd name="connsiteY3" fmla="*/ 261272 h 398012"/>
                <a:gd name="connsiteX4" fmla="*/ 406400 w 1683236"/>
                <a:gd name="connsiteY4" fmla="*/ 246758 h 398012"/>
                <a:gd name="connsiteX5" fmla="*/ 827315 w 1683236"/>
                <a:gd name="connsiteY5" fmla="*/ 261272 h 398012"/>
                <a:gd name="connsiteX6" fmla="*/ 870858 w 1683236"/>
                <a:gd name="connsiteY6" fmla="*/ 319329 h 398012"/>
                <a:gd name="connsiteX7" fmla="*/ 943429 w 1683236"/>
                <a:gd name="connsiteY7" fmla="*/ 391901 h 398012"/>
                <a:gd name="connsiteX8" fmla="*/ 1175658 w 1683236"/>
                <a:gd name="connsiteY8" fmla="*/ 362872 h 398012"/>
                <a:gd name="connsiteX9" fmla="*/ 1277258 w 1683236"/>
                <a:gd name="connsiteY9" fmla="*/ 333844 h 398012"/>
                <a:gd name="connsiteX10" fmla="*/ 1422400 w 1683236"/>
                <a:gd name="connsiteY10" fmla="*/ 290301 h 398012"/>
                <a:gd name="connsiteX11" fmla="*/ 1436915 w 1683236"/>
                <a:gd name="connsiteY11" fmla="*/ 246758 h 398012"/>
                <a:gd name="connsiteX12" fmla="*/ 1465943 w 1683236"/>
                <a:gd name="connsiteY12" fmla="*/ 72587 h 398012"/>
                <a:gd name="connsiteX13" fmla="*/ 1553029 w 1683236"/>
                <a:gd name="connsiteY13" fmla="*/ 29044 h 398012"/>
                <a:gd name="connsiteX14" fmla="*/ 1567543 w 1683236"/>
                <a:gd name="connsiteY14" fmla="*/ 15 h 398012"/>
                <a:gd name="connsiteX15" fmla="*/ 1683236 w 1683236"/>
                <a:gd name="connsiteY15" fmla="*/ 25415 h 398012"/>
                <a:gd name="connsiteX0" fmla="*/ 0 w 1628111"/>
                <a:gd name="connsiteY0" fmla="*/ 391888 h 397999"/>
                <a:gd name="connsiteX1" fmla="*/ 0 w 1628111"/>
                <a:gd name="connsiteY1" fmla="*/ 391888 h 397999"/>
                <a:gd name="connsiteX2" fmla="*/ 333829 w 1628111"/>
                <a:gd name="connsiteY2" fmla="*/ 377374 h 397999"/>
                <a:gd name="connsiteX3" fmla="*/ 348343 w 1628111"/>
                <a:gd name="connsiteY3" fmla="*/ 261259 h 397999"/>
                <a:gd name="connsiteX4" fmla="*/ 406400 w 1628111"/>
                <a:gd name="connsiteY4" fmla="*/ 246745 h 397999"/>
                <a:gd name="connsiteX5" fmla="*/ 827315 w 1628111"/>
                <a:gd name="connsiteY5" fmla="*/ 261259 h 397999"/>
                <a:gd name="connsiteX6" fmla="*/ 870858 w 1628111"/>
                <a:gd name="connsiteY6" fmla="*/ 319316 h 397999"/>
                <a:gd name="connsiteX7" fmla="*/ 943429 w 1628111"/>
                <a:gd name="connsiteY7" fmla="*/ 391888 h 397999"/>
                <a:gd name="connsiteX8" fmla="*/ 1175658 w 1628111"/>
                <a:gd name="connsiteY8" fmla="*/ 362859 h 397999"/>
                <a:gd name="connsiteX9" fmla="*/ 1277258 w 1628111"/>
                <a:gd name="connsiteY9" fmla="*/ 333831 h 397999"/>
                <a:gd name="connsiteX10" fmla="*/ 1422400 w 1628111"/>
                <a:gd name="connsiteY10" fmla="*/ 290288 h 397999"/>
                <a:gd name="connsiteX11" fmla="*/ 1436915 w 1628111"/>
                <a:gd name="connsiteY11" fmla="*/ 246745 h 397999"/>
                <a:gd name="connsiteX12" fmla="*/ 1465943 w 1628111"/>
                <a:gd name="connsiteY12" fmla="*/ 72574 h 397999"/>
                <a:gd name="connsiteX13" fmla="*/ 1553029 w 1628111"/>
                <a:gd name="connsiteY13" fmla="*/ 29031 h 397999"/>
                <a:gd name="connsiteX14" fmla="*/ 1567543 w 1628111"/>
                <a:gd name="connsiteY14" fmla="*/ 2 h 397999"/>
                <a:gd name="connsiteX15" fmla="*/ 1628111 w 1628111"/>
                <a:gd name="connsiteY15" fmla="*/ 177802 h 397999"/>
                <a:gd name="connsiteX0" fmla="*/ 0 w 1628111"/>
                <a:gd name="connsiteY0" fmla="*/ 391888 h 397999"/>
                <a:gd name="connsiteX1" fmla="*/ 0 w 1628111"/>
                <a:gd name="connsiteY1" fmla="*/ 391888 h 397999"/>
                <a:gd name="connsiteX2" fmla="*/ 333829 w 1628111"/>
                <a:gd name="connsiteY2" fmla="*/ 377374 h 397999"/>
                <a:gd name="connsiteX3" fmla="*/ 348343 w 1628111"/>
                <a:gd name="connsiteY3" fmla="*/ 261259 h 397999"/>
                <a:gd name="connsiteX4" fmla="*/ 406400 w 1628111"/>
                <a:gd name="connsiteY4" fmla="*/ 246745 h 397999"/>
                <a:gd name="connsiteX5" fmla="*/ 827315 w 1628111"/>
                <a:gd name="connsiteY5" fmla="*/ 261259 h 397999"/>
                <a:gd name="connsiteX6" fmla="*/ 870858 w 1628111"/>
                <a:gd name="connsiteY6" fmla="*/ 319316 h 397999"/>
                <a:gd name="connsiteX7" fmla="*/ 943429 w 1628111"/>
                <a:gd name="connsiteY7" fmla="*/ 391888 h 397999"/>
                <a:gd name="connsiteX8" fmla="*/ 1175658 w 1628111"/>
                <a:gd name="connsiteY8" fmla="*/ 362859 h 397999"/>
                <a:gd name="connsiteX9" fmla="*/ 1277258 w 1628111"/>
                <a:gd name="connsiteY9" fmla="*/ 333831 h 397999"/>
                <a:gd name="connsiteX10" fmla="*/ 1422400 w 1628111"/>
                <a:gd name="connsiteY10" fmla="*/ 290288 h 397999"/>
                <a:gd name="connsiteX11" fmla="*/ 1436915 w 1628111"/>
                <a:gd name="connsiteY11" fmla="*/ 246745 h 397999"/>
                <a:gd name="connsiteX12" fmla="*/ 1465943 w 1628111"/>
                <a:gd name="connsiteY12" fmla="*/ 72574 h 397999"/>
                <a:gd name="connsiteX13" fmla="*/ 1553029 w 1628111"/>
                <a:gd name="connsiteY13" fmla="*/ 29031 h 397999"/>
                <a:gd name="connsiteX14" fmla="*/ 1527452 w 1628111"/>
                <a:gd name="connsiteY14" fmla="*/ 1 h 397999"/>
                <a:gd name="connsiteX15" fmla="*/ 1628111 w 1628111"/>
                <a:gd name="connsiteY15" fmla="*/ 177802 h 39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8111" h="397999">
                  <a:moveTo>
                    <a:pt x="0" y="391888"/>
                  </a:moveTo>
                  <a:lnTo>
                    <a:pt x="0" y="391888"/>
                  </a:lnTo>
                  <a:cubicBezTo>
                    <a:pt x="111276" y="387050"/>
                    <a:pt x="229539" y="416483"/>
                    <a:pt x="333829" y="377374"/>
                  </a:cubicBezTo>
                  <a:cubicBezTo>
                    <a:pt x="370352" y="363678"/>
                    <a:pt x="329400" y="295357"/>
                    <a:pt x="348343" y="261259"/>
                  </a:cubicBezTo>
                  <a:cubicBezTo>
                    <a:pt x="358030" y="243821"/>
                    <a:pt x="387048" y="251583"/>
                    <a:pt x="406400" y="246745"/>
                  </a:cubicBezTo>
                  <a:lnTo>
                    <a:pt x="827315" y="261259"/>
                  </a:lnTo>
                  <a:cubicBezTo>
                    <a:pt x="851215" y="264993"/>
                    <a:pt x="856798" y="299631"/>
                    <a:pt x="870858" y="319316"/>
                  </a:cubicBezTo>
                  <a:cubicBezTo>
                    <a:pt x="914841" y="380893"/>
                    <a:pt x="880093" y="349663"/>
                    <a:pt x="943429" y="391888"/>
                  </a:cubicBezTo>
                  <a:cubicBezTo>
                    <a:pt x="1020839" y="382212"/>
                    <a:pt x="1098509" y="374431"/>
                    <a:pt x="1175658" y="362859"/>
                  </a:cubicBezTo>
                  <a:cubicBezTo>
                    <a:pt x="1243524" y="352679"/>
                    <a:pt x="1218651" y="348483"/>
                    <a:pt x="1277258" y="333831"/>
                  </a:cubicBezTo>
                  <a:cubicBezTo>
                    <a:pt x="1408081" y="301125"/>
                    <a:pt x="1292385" y="342293"/>
                    <a:pt x="1422400" y="290288"/>
                  </a:cubicBezTo>
                  <a:cubicBezTo>
                    <a:pt x="1427238" y="275774"/>
                    <a:pt x="1433915" y="261747"/>
                    <a:pt x="1436915" y="246745"/>
                  </a:cubicBezTo>
                  <a:cubicBezTo>
                    <a:pt x="1448458" y="189030"/>
                    <a:pt x="1446147" y="128003"/>
                    <a:pt x="1465943" y="72574"/>
                  </a:cubicBezTo>
                  <a:cubicBezTo>
                    <a:pt x="1477582" y="39985"/>
                    <a:pt x="1542777" y="41127"/>
                    <a:pt x="1553029" y="29031"/>
                  </a:cubicBezTo>
                  <a:cubicBezTo>
                    <a:pt x="1563281" y="16935"/>
                    <a:pt x="1505751" y="606"/>
                    <a:pt x="1527452" y="1"/>
                  </a:cubicBezTo>
                  <a:cubicBezTo>
                    <a:pt x="1549153" y="-604"/>
                    <a:pt x="1589547" y="169335"/>
                    <a:pt x="1628111" y="177802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rtlCol="0" anchor="ctr"/>
            <a:lstStyle/>
            <a:p>
              <a:pPr algn="ctr"/>
              <a:endParaRPr lang="ru-RU" sz="1800"/>
            </a:p>
          </p:txBody>
        </p:sp>
        <p:sp>
          <p:nvSpPr>
            <p:cNvPr id="366" name="Полилиния 365"/>
            <p:cNvSpPr/>
            <p:nvPr/>
          </p:nvSpPr>
          <p:spPr>
            <a:xfrm>
              <a:off x="6699886" y="2947305"/>
              <a:ext cx="1780087" cy="1472840"/>
            </a:xfrm>
            <a:custGeom>
              <a:avLst/>
              <a:gdLst>
                <a:gd name="connsiteX0" fmla="*/ 2264229 w 2264229"/>
                <a:gd name="connsiteY0" fmla="*/ 391885 h 1930400"/>
                <a:gd name="connsiteX1" fmla="*/ 2264229 w 2264229"/>
                <a:gd name="connsiteY1" fmla="*/ 391885 h 1930400"/>
                <a:gd name="connsiteX2" fmla="*/ 2148114 w 2264229"/>
                <a:gd name="connsiteY2" fmla="*/ 348343 h 1930400"/>
                <a:gd name="connsiteX3" fmla="*/ 2133600 w 2264229"/>
                <a:gd name="connsiteY3" fmla="*/ 275771 h 1930400"/>
                <a:gd name="connsiteX4" fmla="*/ 2104571 w 2264229"/>
                <a:gd name="connsiteY4" fmla="*/ 188685 h 1930400"/>
                <a:gd name="connsiteX5" fmla="*/ 2032000 w 2264229"/>
                <a:gd name="connsiteY5" fmla="*/ 58057 h 1930400"/>
                <a:gd name="connsiteX6" fmla="*/ 1988457 w 2264229"/>
                <a:gd name="connsiteY6" fmla="*/ 14514 h 1930400"/>
                <a:gd name="connsiteX7" fmla="*/ 1915886 w 2264229"/>
                <a:gd name="connsiteY7" fmla="*/ 0 h 1930400"/>
                <a:gd name="connsiteX8" fmla="*/ 1930400 w 2264229"/>
                <a:gd name="connsiteY8" fmla="*/ 87085 h 1930400"/>
                <a:gd name="connsiteX9" fmla="*/ 1944914 w 2264229"/>
                <a:gd name="connsiteY9" fmla="*/ 130628 h 1930400"/>
                <a:gd name="connsiteX10" fmla="*/ 1959429 w 2264229"/>
                <a:gd name="connsiteY10" fmla="*/ 261257 h 1930400"/>
                <a:gd name="connsiteX11" fmla="*/ 1886857 w 2264229"/>
                <a:gd name="connsiteY11" fmla="*/ 522514 h 1930400"/>
                <a:gd name="connsiteX12" fmla="*/ 1843314 w 2264229"/>
                <a:gd name="connsiteY12" fmla="*/ 551543 h 1930400"/>
                <a:gd name="connsiteX13" fmla="*/ 1814286 w 2264229"/>
                <a:gd name="connsiteY13" fmla="*/ 595085 h 1930400"/>
                <a:gd name="connsiteX14" fmla="*/ 1727200 w 2264229"/>
                <a:gd name="connsiteY14" fmla="*/ 667657 h 1930400"/>
                <a:gd name="connsiteX15" fmla="*/ 1669143 w 2264229"/>
                <a:gd name="connsiteY15" fmla="*/ 754743 h 1930400"/>
                <a:gd name="connsiteX16" fmla="*/ 1625600 w 2264229"/>
                <a:gd name="connsiteY16" fmla="*/ 798285 h 1930400"/>
                <a:gd name="connsiteX17" fmla="*/ 1509486 w 2264229"/>
                <a:gd name="connsiteY17" fmla="*/ 870857 h 1930400"/>
                <a:gd name="connsiteX18" fmla="*/ 1451429 w 2264229"/>
                <a:gd name="connsiteY18" fmla="*/ 899885 h 1930400"/>
                <a:gd name="connsiteX19" fmla="*/ 1378857 w 2264229"/>
                <a:gd name="connsiteY19" fmla="*/ 914400 h 1930400"/>
                <a:gd name="connsiteX20" fmla="*/ 1349829 w 2264229"/>
                <a:gd name="connsiteY20" fmla="*/ 972457 h 1930400"/>
                <a:gd name="connsiteX21" fmla="*/ 1364343 w 2264229"/>
                <a:gd name="connsiteY21" fmla="*/ 1030514 h 1930400"/>
                <a:gd name="connsiteX22" fmla="*/ 1378857 w 2264229"/>
                <a:gd name="connsiteY22" fmla="*/ 1103085 h 1930400"/>
                <a:gd name="connsiteX23" fmla="*/ 1364343 w 2264229"/>
                <a:gd name="connsiteY23" fmla="*/ 1190171 h 1930400"/>
                <a:gd name="connsiteX24" fmla="*/ 1248229 w 2264229"/>
                <a:gd name="connsiteY24" fmla="*/ 1204685 h 1930400"/>
                <a:gd name="connsiteX25" fmla="*/ 1204686 w 2264229"/>
                <a:gd name="connsiteY25" fmla="*/ 1219200 h 1930400"/>
                <a:gd name="connsiteX26" fmla="*/ 1103086 w 2264229"/>
                <a:gd name="connsiteY26" fmla="*/ 1204685 h 1930400"/>
                <a:gd name="connsiteX27" fmla="*/ 972457 w 2264229"/>
                <a:gd name="connsiteY27" fmla="*/ 1132114 h 1930400"/>
                <a:gd name="connsiteX28" fmla="*/ 827314 w 2264229"/>
                <a:gd name="connsiteY28" fmla="*/ 1117600 h 1930400"/>
                <a:gd name="connsiteX29" fmla="*/ 754743 w 2264229"/>
                <a:gd name="connsiteY29" fmla="*/ 1103085 h 1930400"/>
                <a:gd name="connsiteX30" fmla="*/ 725714 w 2264229"/>
                <a:gd name="connsiteY30" fmla="*/ 1059543 h 1930400"/>
                <a:gd name="connsiteX31" fmla="*/ 682171 w 2264229"/>
                <a:gd name="connsiteY31" fmla="*/ 1045028 h 1930400"/>
                <a:gd name="connsiteX32" fmla="*/ 638629 w 2264229"/>
                <a:gd name="connsiteY32" fmla="*/ 1001485 h 1930400"/>
                <a:gd name="connsiteX33" fmla="*/ 551543 w 2264229"/>
                <a:gd name="connsiteY33" fmla="*/ 972457 h 1930400"/>
                <a:gd name="connsiteX34" fmla="*/ 348343 w 2264229"/>
                <a:gd name="connsiteY34" fmla="*/ 986971 h 1930400"/>
                <a:gd name="connsiteX35" fmla="*/ 304800 w 2264229"/>
                <a:gd name="connsiteY35" fmla="*/ 1016000 h 1930400"/>
                <a:gd name="connsiteX36" fmla="*/ 217714 w 2264229"/>
                <a:gd name="connsiteY36" fmla="*/ 1103085 h 1930400"/>
                <a:gd name="connsiteX37" fmla="*/ 188686 w 2264229"/>
                <a:gd name="connsiteY37" fmla="*/ 1219200 h 1930400"/>
                <a:gd name="connsiteX38" fmla="*/ 159657 w 2264229"/>
                <a:gd name="connsiteY38" fmla="*/ 1277257 h 1930400"/>
                <a:gd name="connsiteX39" fmla="*/ 72571 w 2264229"/>
                <a:gd name="connsiteY39" fmla="*/ 1335314 h 1930400"/>
                <a:gd name="connsiteX40" fmla="*/ 29029 w 2264229"/>
                <a:gd name="connsiteY40" fmla="*/ 1422400 h 1930400"/>
                <a:gd name="connsiteX41" fmla="*/ 58057 w 2264229"/>
                <a:gd name="connsiteY41" fmla="*/ 1465943 h 1930400"/>
                <a:gd name="connsiteX42" fmla="*/ 87086 w 2264229"/>
                <a:gd name="connsiteY42" fmla="*/ 1553028 h 1930400"/>
                <a:gd name="connsiteX43" fmla="*/ 43543 w 2264229"/>
                <a:gd name="connsiteY43" fmla="*/ 1843314 h 1930400"/>
                <a:gd name="connsiteX44" fmla="*/ 14514 w 2264229"/>
                <a:gd name="connsiteY44" fmla="*/ 1930400 h 1930400"/>
                <a:gd name="connsiteX45" fmla="*/ 0 w 2264229"/>
                <a:gd name="connsiteY45" fmla="*/ 1930400 h 1930400"/>
                <a:gd name="connsiteX0" fmla="*/ 2264229 w 2365829"/>
                <a:gd name="connsiteY0" fmla="*/ 391885 h 1930400"/>
                <a:gd name="connsiteX1" fmla="*/ 2365829 w 2365829"/>
                <a:gd name="connsiteY1" fmla="*/ 391885 h 1930400"/>
                <a:gd name="connsiteX2" fmla="*/ 2148114 w 2365829"/>
                <a:gd name="connsiteY2" fmla="*/ 348343 h 1930400"/>
                <a:gd name="connsiteX3" fmla="*/ 2133600 w 2365829"/>
                <a:gd name="connsiteY3" fmla="*/ 275771 h 1930400"/>
                <a:gd name="connsiteX4" fmla="*/ 2104571 w 2365829"/>
                <a:gd name="connsiteY4" fmla="*/ 188685 h 1930400"/>
                <a:gd name="connsiteX5" fmla="*/ 2032000 w 2365829"/>
                <a:gd name="connsiteY5" fmla="*/ 58057 h 1930400"/>
                <a:gd name="connsiteX6" fmla="*/ 1988457 w 2365829"/>
                <a:gd name="connsiteY6" fmla="*/ 14514 h 1930400"/>
                <a:gd name="connsiteX7" fmla="*/ 1915886 w 2365829"/>
                <a:gd name="connsiteY7" fmla="*/ 0 h 1930400"/>
                <a:gd name="connsiteX8" fmla="*/ 1930400 w 2365829"/>
                <a:gd name="connsiteY8" fmla="*/ 87085 h 1930400"/>
                <a:gd name="connsiteX9" fmla="*/ 1944914 w 2365829"/>
                <a:gd name="connsiteY9" fmla="*/ 130628 h 1930400"/>
                <a:gd name="connsiteX10" fmla="*/ 1959429 w 2365829"/>
                <a:gd name="connsiteY10" fmla="*/ 261257 h 1930400"/>
                <a:gd name="connsiteX11" fmla="*/ 1886857 w 2365829"/>
                <a:gd name="connsiteY11" fmla="*/ 522514 h 1930400"/>
                <a:gd name="connsiteX12" fmla="*/ 1843314 w 2365829"/>
                <a:gd name="connsiteY12" fmla="*/ 551543 h 1930400"/>
                <a:gd name="connsiteX13" fmla="*/ 1814286 w 2365829"/>
                <a:gd name="connsiteY13" fmla="*/ 595085 h 1930400"/>
                <a:gd name="connsiteX14" fmla="*/ 1727200 w 2365829"/>
                <a:gd name="connsiteY14" fmla="*/ 667657 h 1930400"/>
                <a:gd name="connsiteX15" fmla="*/ 1669143 w 2365829"/>
                <a:gd name="connsiteY15" fmla="*/ 754743 h 1930400"/>
                <a:gd name="connsiteX16" fmla="*/ 1625600 w 2365829"/>
                <a:gd name="connsiteY16" fmla="*/ 798285 h 1930400"/>
                <a:gd name="connsiteX17" fmla="*/ 1509486 w 2365829"/>
                <a:gd name="connsiteY17" fmla="*/ 870857 h 1930400"/>
                <a:gd name="connsiteX18" fmla="*/ 1451429 w 2365829"/>
                <a:gd name="connsiteY18" fmla="*/ 899885 h 1930400"/>
                <a:gd name="connsiteX19" fmla="*/ 1378857 w 2365829"/>
                <a:gd name="connsiteY19" fmla="*/ 914400 h 1930400"/>
                <a:gd name="connsiteX20" fmla="*/ 1349829 w 2365829"/>
                <a:gd name="connsiteY20" fmla="*/ 972457 h 1930400"/>
                <a:gd name="connsiteX21" fmla="*/ 1364343 w 2365829"/>
                <a:gd name="connsiteY21" fmla="*/ 1030514 h 1930400"/>
                <a:gd name="connsiteX22" fmla="*/ 1378857 w 2365829"/>
                <a:gd name="connsiteY22" fmla="*/ 1103085 h 1930400"/>
                <a:gd name="connsiteX23" fmla="*/ 1364343 w 2365829"/>
                <a:gd name="connsiteY23" fmla="*/ 1190171 h 1930400"/>
                <a:gd name="connsiteX24" fmla="*/ 1248229 w 2365829"/>
                <a:gd name="connsiteY24" fmla="*/ 1204685 h 1930400"/>
                <a:gd name="connsiteX25" fmla="*/ 1204686 w 2365829"/>
                <a:gd name="connsiteY25" fmla="*/ 1219200 h 1930400"/>
                <a:gd name="connsiteX26" fmla="*/ 1103086 w 2365829"/>
                <a:gd name="connsiteY26" fmla="*/ 1204685 h 1930400"/>
                <a:gd name="connsiteX27" fmla="*/ 972457 w 2365829"/>
                <a:gd name="connsiteY27" fmla="*/ 1132114 h 1930400"/>
                <a:gd name="connsiteX28" fmla="*/ 827314 w 2365829"/>
                <a:gd name="connsiteY28" fmla="*/ 1117600 h 1930400"/>
                <a:gd name="connsiteX29" fmla="*/ 754743 w 2365829"/>
                <a:gd name="connsiteY29" fmla="*/ 1103085 h 1930400"/>
                <a:gd name="connsiteX30" fmla="*/ 725714 w 2365829"/>
                <a:gd name="connsiteY30" fmla="*/ 1059543 h 1930400"/>
                <a:gd name="connsiteX31" fmla="*/ 682171 w 2365829"/>
                <a:gd name="connsiteY31" fmla="*/ 1045028 h 1930400"/>
                <a:gd name="connsiteX32" fmla="*/ 638629 w 2365829"/>
                <a:gd name="connsiteY32" fmla="*/ 1001485 h 1930400"/>
                <a:gd name="connsiteX33" fmla="*/ 551543 w 2365829"/>
                <a:gd name="connsiteY33" fmla="*/ 972457 h 1930400"/>
                <a:gd name="connsiteX34" fmla="*/ 348343 w 2365829"/>
                <a:gd name="connsiteY34" fmla="*/ 986971 h 1930400"/>
                <a:gd name="connsiteX35" fmla="*/ 304800 w 2365829"/>
                <a:gd name="connsiteY35" fmla="*/ 1016000 h 1930400"/>
                <a:gd name="connsiteX36" fmla="*/ 217714 w 2365829"/>
                <a:gd name="connsiteY36" fmla="*/ 1103085 h 1930400"/>
                <a:gd name="connsiteX37" fmla="*/ 188686 w 2365829"/>
                <a:gd name="connsiteY37" fmla="*/ 1219200 h 1930400"/>
                <a:gd name="connsiteX38" fmla="*/ 159657 w 2365829"/>
                <a:gd name="connsiteY38" fmla="*/ 1277257 h 1930400"/>
                <a:gd name="connsiteX39" fmla="*/ 72571 w 2365829"/>
                <a:gd name="connsiteY39" fmla="*/ 1335314 h 1930400"/>
                <a:gd name="connsiteX40" fmla="*/ 29029 w 2365829"/>
                <a:gd name="connsiteY40" fmla="*/ 1422400 h 1930400"/>
                <a:gd name="connsiteX41" fmla="*/ 58057 w 2365829"/>
                <a:gd name="connsiteY41" fmla="*/ 1465943 h 1930400"/>
                <a:gd name="connsiteX42" fmla="*/ 87086 w 2365829"/>
                <a:gd name="connsiteY42" fmla="*/ 1553028 h 1930400"/>
                <a:gd name="connsiteX43" fmla="*/ 43543 w 2365829"/>
                <a:gd name="connsiteY43" fmla="*/ 1843314 h 1930400"/>
                <a:gd name="connsiteX44" fmla="*/ 14514 w 2365829"/>
                <a:gd name="connsiteY44" fmla="*/ 1930400 h 1930400"/>
                <a:gd name="connsiteX45" fmla="*/ 0 w 2365829"/>
                <a:gd name="connsiteY45" fmla="*/ 1930400 h 1930400"/>
                <a:gd name="connsiteX0" fmla="*/ 2264229 w 2365829"/>
                <a:gd name="connsiteY0" fmla="*/ 382084 h 1920599"/>
                <a:gd name="connsiteX1" fmla="*/ 2365829 w 2365829"/>
                <a:gd name="connsiteY1" fmla="*/ 382084 h 1920599"/>
                <a:gd name="connsiteX2" fmla="*/ 2148114 w 2365829"/>
                <a:gd name="connsiteY2" fmla="*/ 338542 h 1920599"/>
                <a:gd name="connsiteX3" fmla="*/ 2133600 w 2365829"/>
                <a:gd name="connsiteY3" fmla="*/ 265970 h 1920599"/>
                <a:gd name="connsiteX4" fmla="*/ 2104571 w 2365829"/>
                <a:gd name="connsiteY4" fmla="*/ 178884 h 1920599"/>
                <a:gd name="connsiteX5" fmla="*/ 2032000 w 2365829"/>
                <a:gd name="connsiteY5" fmla="*/ 48256 h 1920599"/>
                <a:gd name="connsiteX6" fmla="*/ 1988457 w 2365829"/>
                <a:gd name="connsiteY6" fmla="*/ 4713 h 1920599"/>
                <a:gd name="connsiteX7" fmla="*/ 1992086 w 2365829"/>
                <a:gd name="connsiteY7" fmla="*/ 167999 h 1920599"/>
                <a:gd name="connsiteX8" fmla="*/ 1930400 w 2365829"/>
                <a:gd name="connsiteY8" fmla="*/ 77284 h 1920599"/>
                <a:gd name="connsiteX9" fmla="*/ 1944914 w 2365829"/>
                <a:gd name="connsiteY9" fmla="*/ 120827 h 1920599"/>
                <a:gd name="connsiteX10" fmla="*/ 1959429 w 2365829"/>
                <a:gd name="connsiteY10" fmla="*/ 251456 h 1920599"/>
                <a:gd name="connsiteX11" fmla="*/ 1886857 w 2365829"/>
                <a:gd name="connsiteY11" fmla="*/ 512713 h 1920599"/>
                <a:gd name="connsiteX12" fmla="*/ 1843314 w 2365829"/>
                <a:gd name="connsiteY12" fmla="*/ 541742 h 1920599"/>
                <a:gd name="connsiteX13" fmla="*/ 1814286 w 2365829"/>
                <a:gd name="connsiteY13" fmla="*/ 585284 h 1920599"/>
                <a:gd name="connsiteX14" fmla="*/ 1727200 w 2365829"/>
                <a:gd name="connsiteY14" fmla="*/ 657856 h 1920599"/>
                <a:gd name="connsiteX15" fmla="*/ 1669143 w 2365829"/>
                <a:gd name="connsiteY15" fmla="*/ 744942 h 1920599"/>
                <a:gd name="connsiteX16" fmla="*/ 1625600 w 2365829"/>
                <a:gd name="connsiteY16" fmla="*/ 788484 h 1920599"/>
                <a:gd name="connsiteX17" fmla="*/ 1509486 w 2365829"/>
                <a:gd name="connsiteY17" fmla="*/ 861056 h 1920599"/>
                <a:gd name="connsiteX18" fmla="*/ 1451429 w 2365829"/>
                <a:gd name="connsiteY18" fmla="*/ 890084 h 1920599"/>
                <a:gd name="connsiteX19" fmla="*/ 1378857 w 2365829"/>
                <a:gd name="connsiteY19" fmla="*/ 904599 h 1920599"/>
                <a:gd name="connsiteX20" fmla="*/ 1349829 w 2365829"/>
                <a:gd name="connsiteY20" fmla="*/ 962656 h 1920599"/>
                <a:gd name="connsiteX21" fmla="*/ 1364343 w 2365829"/>
                <a:gd name="connsiteY21" fmla="*/ 1020713 h 1920599"/>
                <a:gd name="connsiteX22" fmla="*/ 1378857 w 2365829"/>
                <a:gd name="connsiteY22" fmla="*/ 1093284 h 1920599"/>
                <a:gd name="connsiteX23" fmla="*/ 1364343 w 2365829"/>
                <a:gd name="connsiteY23" fmla="*/ 1180370 h 1920599"/>
                <a:gd name="connsiteX24" fmla="*/ 1248229 w 2365829"/>
                <a:gd name="connsiteY24" fmla="*/ 1194884 h 1920599"/>
                <a:gd name="connsiteX25" fmla="*/ 1204686 w 2365829"/>
                <a:gd name="connsiteY25" fmla="*/ 1209399 h 1920599"/>
                <a:gd name="connsiteX26" fmla="*/ 1103086 w 2365829"/>
                <a:gd name="connsiteY26" fmla="*/ 1194884 h 1920599"/>
                <a:gd name="connsiteX27" fmla="*/ 972457 w 2365829"/>
                <a:gd name="connsiteY27" fmla="*/ 1122313 h 1920599"/>
                <a:gd name="connsiteX28" fmla="*/ 827314 w 2365829"/>
                <a:gd name="connsiteY28" fmla="*/ 1107799 h 1920599"/>
                <a:gd name="connsiteX29" fmla="*/ 754743 w 2365829"/>
                <a:gd name="connsiteY29" fmla="*/ 1093284 h 1920599"/>
                <a:gd name="connsiteX30" fmla="*/ 725714 w 2365829"/>
                <a:gd name="connsiteY30" fmla="*/ 1049742 h 1920599"/>
                <a:gd name="connsiteX31" fmla="*/ 682171 w 2365829"/>
                <a:gd name="connsiteY31" fmla="*/ 1035227 h 1920599"/>
                <a:gd name="connsiteX32" fmla="*/ 638629 w 2365829"/>
                <a:gd name="connsiteY32" fmla="*/ 991684 h 1920599"/>
                <a:gd name="connsiteX33" fmla="*/ 551543 w 2365829"/>
                <a:gd name="connsiteY33" fmla="*/ 962656 h 1920599"/>
                <a:gd name="connsiteX34" fmla="*/ 348343 w 2365829"/>
                <a:gd name="connsiteY34" fmla="*/ 977170 h 1920599"/>
                <a:gd name="connsiteX35" fmla="*/ 304800 w 2365829"/>
                <a:gd name="connsiteY35" fmla="*/ 1006199 h 1920599"/>
                <a:gd name="connsiteX36" fmla="*/ 217714 w 2365829"/>
                <a:gd name="connsiteY36" fmla="*/ 1093284 h 1920599"/>
                <a:gd name="connsiteX37" fmla="*/ 188686 w 2365829"/>
                <a:gd name="connsiteY37" fmla="*/ 1209399 h 1920599"/>
                <a:gd name="connsiteX38" fmla="*/ 159657 w 2365829"/>
                <a:gd name="connsiteY38" fmla="*/ 1267456 h 1920599"/>
                <a:gd name="connsiteX39" fmla="*/ 72571 w 2365829"/>
                <a:gd name="connsiteY39" fmla="*/ 1325513 h 1920599"/>
                <a:gd name="connsiteX40" fmla="*/ 29029 w 2365829"/>
                <a:gd name="connsiteY40" fmla="*/ 1412599 h 1920599"/>
                <a:gd name="connsiteX41" fmla="*/ 58057 w 2365829"/>
                <a:gd name="connsiteY41" fmla="*/ 1456142 h 1920599"/>
                <a:gd name="connsiteX42" fmla="*/ 87086 w 2365829"/>
                <a:gd name="connsiteY42" fmla="*/ 1543227 h 1920599"/>
                <a:gd name="connsiteX43" fmla="*/ 43543 w 2365829"/>
                <a:gd name="connsiteY43" fmla="*/ 1833513 h 1920599"/>
                <a:gd name="connsiteX44" fmla="*/ 14514 w 2365829"/>
                <a:gd name="connsiteY44" fmla="*/ 1920599 h 1920599"/>
                <a:gd name="connsiteX45" fmla="*/ 0 w 2365829"/>
                <a:gd name="connsiteY45" fmla="*/ 1920599 h 1920599"/>
                <a:gd name="connsiteX0" fmla="*/ 2264229 w 2365829"/>
                <a:gd name="connsiteY0" fmla="*/ 333832 h 1872347"/>
                <a:gd name="connsiteX1" fmla="*/ 2365829 w 2365829"/>
                <a:gd name="connsiteY1" fmla="*/ 333832 h 1872347"/>
                <a:gd name="connsiteX2" fmla="*/ 2148114 w 2365829"/>
                <a:gd name="connsiteY2" fmla="*/ 290290 h 1872347"/>
                <a:gd name="connsiteX3" fmla="*/ 2133600 w 2365829"/>
                <a:gd name="connsiteY3" fmla="*/ 217718 h 1872347"/>
                <a:gd name="connsiteX4" fmla="*/ 2104571 w 2365829"/>
                <a:gd name="connsiteY4" fmla="*/ 130632 h 1872347"/>
                <a:gd name="connsiteX5" fmla="*/ 2032000 w 2365829"/>
                <a:gd name="connsiteY5" fmla="*/ 4 h 1872347"/>
                <a:gd name="connsiteX6" fmla="*/ 1988457 w 2365829"/>
                <a:gd name="connsiteY6" fmla="*/ 134261 h 1872347"/>
                <a:gd name="connsiteX7" fmla="*/ 1992086 w 2365829"/>
                <a:gd name="connsiteY7" fmla="*/ 119747 h 1872347"/>
                <a:gd name="connsiteX8" fmla="*/ 1930400 w 2365829"/>
                <a:gd name="connsiteY8" fmla="*/ 29032 h 1872347"/>
                <a:gd name="connsiteX9" fmla="*/ 1944914 w 2365829"/>
                <a:gd name="connsiteY9" fmla="*/ 72575 h 1872347"/>
                <a:gd name="connsiteX10" fmla="*/ 1959429 w 2365829"/>
                <a:gd name="connsiteY10" fmla="*/ 203204 h 1872347"/>
                <a:gd name="connsiteX11" fmla="*/ 1886857 w 2365829"/>
                <a:gd name="connsiteY11" fmla="*/ 464461 h 1872347"/>
                <a:gd name="connsiteX12" fmla="*/ 1843314 w 2365829"/>
                <a:gd name="connsiteY12" fmla="*/ 493490 h 1872347"/>
                <a:gd name="connsiteX13" fmla="*/ 1814286 w 2365829"/>
                <a:gd name="connsiteY13" fmla="*/ 537032 h 1872347"/>
                <a:gd name="connsiteX14" fmla="*/ 1727200 w 2365829"/>
                <a:gd name="connsiteY14" fmla="*/ 609604 h 1872347"/>
                <a:gd name="connsiteX15" fmla="*/ 1669143 w 2365829"/>
                <a:gd name="connsiteY15" fmla="*/ 696690 h 1872347"/>
                <a:gd name="connsiteX16" fmla="*/ 1625600 w 2365829"/>
                <a:gd name="connsiteY16" fmla="*/ 740232 h 1872347"/>
                <a:gd name="connsiteX17" fmla="*/ 1509486 w 2365829"/>
                <a:gd name="connsiteY17" fmla="*/ 812804 h 1872347"/>
                <a:gd name="connsiteX18" fmla="*/ 1451429 w 2365829"/>
                <a:gd name="connsiteY18" fmla="*/ 841832 h 1872347"/>
                <a:gd name="connsiteX19" fmla="*/ 1378857 w 2365829"/>
                <a:gd name="connsiteY19" fmla="*/ 856347 h 1872347"/>
                <a:gd name="connsiteX20" fmla="*/ 1349829 w 2365829"/>
                <a:gd name="connsiteY20" fmla="*/ 914404 h 1872347"/>
                <a:gd name="connsiteX21" fmla="*/ 1364343 w 2365829"/>
                <a:gd name="connsiteY21" fmla="*/ 972461 h 1872347"/>
                <a:gd name="connsiteX22" fmla="*/ 1378857 w 2365829"/>
                <a:gd name="connsiteY22" fmla="*/ 1045032 h 1872347"/>
                <a:gd name="connsiteX23" fmla="*/ 1364343 w 2365829"/>
                <a:gd name="connsiteY23" fmla="*/ 1132118 h 1872347"/>
                <a:gd name="connsiteX24" fmla="*/ 1248229 w 2365829"/>
                <a:gd name="connsiteY24" fmla="*/ 1146632 h 1872347"/>
                <a:gd name="connsiteX25" fmla="*/ 1204686 w 2365829"/>
                <a:gd name="connsiteY25" fmla="*/ 1161147 h 1872347"/>
                <a:gd name="connsiteX26" fmla="*/ 1103086 w 2365829"/>
                <a:gd name="connsiteY26" fmla="*/ 1146632 h 1872347"/>
                <a:gd name="connsiteX27" fmla="*/ 972457 w 2365829"/>
                <a:gd name="connsiteY27" fmla="*/ 1074061 h 1872347"/>
                <a:gd name="connsiteX28" fmla="*/ 827314 w 2365829"/>
                <a:gd name="connsiteY28" fmla="*/ 1059547 h 1872347"/>
                <a:gd name="connsiteX29" fmla="*/ 754743 w 2365829"/>
                <a:gd name="connsiteY29" fmla="*/ 1045032 h 1872347"/>
                <a:gd name="connsiteX30" fmla="*/ 725714 w 2365829"/>
                <a:gd name="connsiteY30" fmla="*/ 1001490 h 1872347"/>
                <a:gd name="connsiteX31" fmla="*/ 682171 w 2365829"/>
                <a:gd name="connsiteY31" fmla="*/ 986975 h 1872347"/>
                <a:gd name="connsiteX32" fmla="*/ 638629 w 2365829"/>
                <a:gd name="connsiteY32" fmla="*/ 943432 h 1872347"/>
                <a:gd name="connsiteX33" fmla="*/ 551543 w 2365829"/>
                <a:gd name="connsiteY33" fmla="*/ 914404 h 1872347"/>
                <a:gd name="connsiteX34" fmla="*/ 348343 w 2365829"/>
                <a:gd name="connsiteY34" fmla="*/ 928918 h 1872347"/>
                <a:gd name="connsiteX35" fmla="*/ 304800 w 2365829"/>
                <a:gd name="connsiteY35" fmla="*/ 957947 h 1872347"/>
                <a:gd name="connsiteX36" fmla="*/ 217714 w 2365829"/>
                <a:gd name="connsiteY36" fmla="*/ 1045032 h 1872347"/>
                <a:gd name="connsiteX37" fmla="*/ 188686 w 2365829"/>
                <a:gd name="connsiteY37" fmla="*/ 1161147 h 1872347"/>
                <a:gd name="connsiteX38" fmla="*/ 159657 w 2365829"/>
                <a:gd name="connsiteY38" fmla="*/ 1219204 h 1872347"/>
                <a:gd name="connsiteX39" fmla="*/ 72571 w 2365829"/>
                <a:gd name="connsiteY39" fmla="*/ 1277261 h 1872347"/>
                <a:gd name="connsiteX40" fmla="*/ 29029 w 2365829"/>
                <a:gd name="connsiteY40" fmla="*/ 1364347 h 1872347"/>
                <a:gd name="connsiteX41" fmla="*/ 58057 w 2365829"/>
                <a:gd name="connsiteY41" fmla="*/ 1407890 h 1872347"/>
                <a:gd name="connsiteX42" fmla="*/ 87086 w 2365829"/>
                <a:gd name="connsiteY42" fmla="*/ 1494975 h 1872347"/>
                <a:gd name="connsiteX43" fmla="*/ 43543 w 2365829"/>
                <a:gd name="connsiteY43" fmla="*/ 1785261 h 1872347"/>
                <a:gd name="connsiteX44" fmla="*/ 14514 w 2365829"/>
                <a:gd name="connsiteY44" fmla="*/ 1872347 h 1872347"/>
                <a:gd name="connsiteX45" fmla="*/ 0 w 2365829"/>
                <a:gd name="connsiteY45" fmla="*/ 1872347 h 1872347"/>
                <a:gd name="connsiteX0" fmla="*/ 2264229 w 2365829"/>
                <a:gd name="connsiteY0" fmla="*/ 333832 h 1872347"/>
                <a:gd name="connsiteX1" fmla="*/ 2365829 w 2365829"/>
                <a:gd name="connsiteY1" fmla="*/ 333832 h 1872347"/>
                <a:gd name="connsiteX2" fmla="*/ 2148114 w 2365829"/>
                <a:gd name="connsiteY2" fmla="*/ 290290 h 1872347"/>
                <a:gd name="connsiteX3" fmla="*/ 2133600 w 2365829"/>
                <a:gd name="connsiteY3" fmla="*/ 217718 h 1872347"/>
                <a:gd name="connsiteX4" fmla="*/ 2104571 w 2365829"/>
                <a:gd name="connsiteY4" fmla="*/ 130632 h 1872347"/>
                <a:gd name="connsiteX5" fmla="*/ 2032000 w 2365829"/>
                <a:gd name="connsiteY5" fmla="*/ 4 h 1872347"/>
                <a:gd name="connsiteX6" fmla="*/ 1988457 w 2365829"/>
                <a:gd name="connsiteY6" fmla="*/ 134261 h 1872347"/>
                <a:gd name="connsiteX7" fmla="*/ 1992086 w 2365829"/>
                <a:gd name="connsiteY7" fmla="*/ 119747 h 1872347"/>
                <a:gd name="connsiteX8" fmla="*/ 1930400 w 2365829"/>
                <a:gd name="connsiteY8" fmla="*/ 29032 h 1872347"/>
                <a:gd name="connsiteX9" fmla="*/ 2021114 w 2365829"/>
                <a:gd name="connsiteY9" fmla="*/ 212275 h 1872347"/>
                <a:gd name="connsiteX10" fmla="*/ 1959429 w 2365829"/>
                <a:gd name="connsiteY10" fmla="*/ 203204 h 1872347"/>
                <a:gd name="connsiteX11" fmla="*/ 1886857 w 2365829"/>
                <a:gd name="connsiteY11" fmla="*/ 464461 h 1872347"/>
                <a:gd name="connsiteX12" fmla="*/ 1843314 w 2365829"/>
                <a:gd name="connsiteY12" fmla="*/ 493490 h 1872347"/>
                <a:gd name="connsiteX13" fmla="*/ 1814286 w 2365829"/>
                <a:gd name="connsiteY13" fmla="*/ 537032 h 1872347"/>
                <a:gd name="connsiteX14" fmla="*/ 1727200 w 2365829"/>
                <a:gd name="connsiteY14" fmla="*/ 609604 h 1872347"/>
                <a:gd name="connsiteX15" fmla="*/ 1669143 w 2365829"/>
                <a:gd name="connsiteY15" fmla="*/ 696690 h 1872347"/>
                <a:gd name="connsiteX16" fmla="*/ 1625600 w 2365829"/>
                <a:gd name="connsiteY16" fmla="*/ 740232 h 1872347"/>
                <a:gd name="connsiteX17" fmla="*/ 1509486 w 2365829"/>
                <a:gd name="connsiteY17" fmla="*/ 812804 h 1872347"/>
                <a:gd name="connsiteX18" fmla="*/ 1451429 w 2365829"/>
                <a:gd name="connsiteY18" fmla="*/ 841832 h 1872347"/>
                <a:gd name="connsiteX19" fmla="*/ 1378857 w 2365829"/>
                <a:gd name="connsiteY19" fmla="*/ 856347 h 1872347"/>
                <a:gd name="connsiteX20" fmla="*/ 1349829 w 2365829"/>
                <a:gd name="connsiteY20" fmla="*/ 914404 h 1872347"/>
                <a:gd name="connsiteX21" fmla="*/ 1364343 w 2365829"/>
                <a:gd name="connsiteY21" fmla="*/ 972461 h 1872347"/>
                <a:gd name="connsiteX22" fmla="*/ 1378857 w 2365829"/>
                <a:gd name="connsiteY22" fmla="*/ 1045032 h 1872347"/>
                <a:gd name="connsiteX23" fmla="*/ 1364343 w 2365829"/>
                <a:gd name="connsiteY23" fmla="*/ 1132118 h 1872347"/>
                <a:gd name="connsiteX24" fmla="*/ 1248229 w 2365829"/>
                <a:gd name="connsiteY24" fmla="*/ 1146632 h 1872347"/>
                <a:gd name="connsiteX25" fmla="*/ 1204686 w 2365829"/>
                <a:gd name="connsiteY25" fmla="*/ 1161147 h 1872347"/>
                <a:gd name="connsiteX26" fmla="*/ 1103086 w 2365829"/>
                <a:gd name="connsiteY26" fmla="*/ 1146632 h 1872347"/>
                <a:gd name="connsiteX27" fmla="*/ 972457 w 2365829"/>
                <a:gd name="connsiteY27" fmla="*/ 1074061 h 1872347"/>
                <a:gd name="connsiteX28" fmla="*/ 827314 w 2365829"/>
                <a:gd name="connsiteY28" fmla="*/ 1059547 h 1872347"/>
                <a:gd name="connsiteX29" fmla="*/ 754743 w 2365829"/>
                <a:gd name="connsiteY29" fmla="*/ 1045032 h 1872347"/>
                <a:gd name="connsiteX30" fmla="*/ 725714 w 2365829"/>
                <a:gd name="connsiteY30" fmla="*/ 1001490 h 1872347"/>
                <a:gd name="connsiteX31" fmla="*/ 682171 w 2365829"/>
                <a:gd name="connsiteY31" fmla="*/ 986975 h 1872347"/>
                <a:gd name="connsiteX32" fmla="*/ 638629 w 2365829"/>
                <a:gd name="connsiteY32" fmla="*/ 943432 h 1872347"/>
                <a:gd name="connsiteX33" fmla="*/ 551543 w 2365829"/>
                <a:gd name="connsiteY33" fmla="*/ 914404 h 1872347"/>
                <a:gd name="connsiteX34" fmla="*/ 348343 w 2365829"/>
                <a:gd name="connsiteY34" fmla="*/ 928918 h 1872347"/>
                <a:gd name="connsiteX35" fmla="*/ 304800 w 2365829"/>
                <a:gd name="connsiteY35" fmla="*/ 957947 h 1872347"/>
                <a:gd name="connsiteX36" fmla="*/ 217714 w 2365829"/>
                <a:gd name="connsiteY36" fmla="*/ 1045032 h 1872347"/>
                <a:gd name="connsiteX37" fmla="*/ 188686 w 2365829"/>
                <a:gd name="connsiteY37" fmla="*/ 1161147 h 1872347"/>
                <a:gd name="connsiteX38" fmla="*/ 159657 w 2365829"/>
                <a:gd name="connsiteY38" fmla="*/ 1219204 h 1872347"/>
                <a:gd name="connsiteX39" fmla="*/ 72571 w 2365829"/>
                <a:gd name="connsiteY39" fmla="*/ 1277261 h 1872347"/>
                <a:gd name="connsiteX40" fmla="*/ 29029 w 2365829"/>
                <a:gd name="connsiteY40" fmla="*/ 1364347 h 1872347"/>
                <a:gd name="connsiteX41" fmla="*/ 58057 w 2365829"/>
                <a:gd name="connsiteY41" fmla="*/ 1407890 h 1872347"/>
                <a:gd name="connsiteX42" fmla="*/ 87086 w 2365829"/>
                <a:gd name="connsiteY42" fmla="*/ 1494975 h 1872347"/>
                <a:gd name="connsiteX43" fmla="*/ 43543 w 2365829"/>
                <a:gd name="connsiteY43" fmla="*/ 1785261 h 1872347"/>
                <a:gd name="connsiteX44" fmla="*/ 14514 w 2365829"/>
                <a:gd name="connsiteY44" fmla="*/ 1872347 h 1872347"/>
                <a:gd name="connsiteX45" fmla="*/ 0 w 2365829"/>
                <a:gd name="connsiteY45" fmla="*/ 1872347 h 1872347"/>
                <a:gd name="connsiteX0" fmla="*/ 2264229 w 2365829"/>
                <a:gd name="connsiteY0" fmla="*/ 333832 h 1872347"/>
                <a:gd name="connsiteX1" fmla="*/ 2365829 w 2365829"/>
                <a:gd name="connsiteY1" fmla="*/ 333832 h 1872347"/>
                <a:gd name="connsiteX2" fmla="*/ 2148114 w 2365829"/>
                <a:gd name="connsiteY2" fmla="*/ 290290 h 1872347"/>
                <a:gd name="connsiteX3" fmla="*/ 2133600 w 2365829"/>
                <a:gd name="connsiteY3" fmla="*/ 217718 h 1872347"/>
                <a:gd name="connsiteX4" fmla="*/ 2104571 w 2365829"/>
                <a:gd name="connsiteY4" fmla="*/ 130632 h 1872347"/>
                <a:gd name="connsiteX5" fmla="*/ 2032000 w 2365829"/>
                <a:gd name="connsiteY5" fmla="*/ 4 h 1872347"/>
                <a:gd name="connsiteX6" fmla="*/ 1988457 w 2365829"/>
                <a:gd name="connsiteY6" fmla="*/ 134261 h 1872347"/>
                <a:gd name="connsiteX7" fmla="*/ 1992086 w 2365829"/>
                <a:gd name="connsiteY7" fmla="*/ 119747 h 1872347"/>
                <a:gd name="connsiteX8" fmla="*/ 2014220 w 2365829"/>
                <a:gd name="connsiteY8" fmla="*/ 120472 h 1872347"/>
                <a:gd name="connsiteX9" fmla="*/ 2021114 w 2365829"/>
                <a:gd name="connsiteY9" fmla="*/ 212275 h 1872347"/>
                <a:gd name="connsiteX10" fmla="*/ 1959429 w 2365829"/>
                <a:gd name="connsiteY10" fmla="*/ 203204 h 1872347"/>
                <a:gd name="connsiteX11" fmla="*/ 1886857 w 2365829"/>
                <a:gd name="connsiteY11" fmla="*/ 464461 h 1872347"/>
                <a:gd name="connsiteX12" fmla="*/ 1843314 w 2365829"/>
                <a:gd name="connsiteY12" fmla="*/ 493490 h 1872347"/>
                <a:gd name="connsiteX13" fmla="*/ 1814286 w 2365829"/>
                <a:gd name="connsiteY13" fmla="*/ 537032 h 1872347"/>
                <a:gd name="connsiteX14" fmla="*/ 1727200 w 2365829"/>
                <a:gd name="connsiteY14" fmla="*/ 609604 h 1872347"/>
                <a:gd name="connsiteX15" fmla="*/ 1669143 w 2365829"/>
                <a:gd name="connsiteY15" fmla="*/ 696690 h 1872347"/>
                <a:gd name="connsiteX16" fmla="*/ 1625600 w 2365829"/>
                <a:gd name="connsiteY16" fmla="*/ 740232 h 1872347"/>
                <a:gd name="connsiteX17" fmla="*/ 1509486 w 2365829"/>
                <a:gd name="connsiteY17" fmla="*/ 812804 h 1872347"/>
                <a:gd name="connsiteX18" fmla="*/ 1451429 w 2365829"/>
                <a:gd name="connsiteY18" fmla="*/ 841832 h 1872347"/>
                <a:gd name="connsiteX19" fmla="*/ 1378857 w 2365829"/>
                <a:gd name="connsiteY19" fmla="*/ 856347 h 1872347"/>
                <a:gd name="connsiteX20" fmla="*/ 1349829 w 2365829"/>
                <a:gd name="connsiteY20" fmla="*/ 914404 h 1872347"/>
                <a:gd name="connsiteX21" fmla="*/ 1364343 w 2365829"/>
                <a:gd name="connsiteY21" fmla="*/ 972461 h 1872347"/>
                <a:gd name="connsiteX22" fmla="*/ 1378857 w 2365829"/>
                <a:gd name="connsiteY22" fmla="*/ 1045032 h 1872347"/>
                <a:gd name="connsiteX23" fmla="*/ 1364343 w 2365829"/>
                <a:gd name="connsiteY23" fmla="*/ 1132118 h 1872347"/>
                <a:gd name="connsiteX24" fmla="*/ 1248229 w 2365829"/>
                <a:gd name="connsiteY24" fmla="*/ 1146632 h 1872347"/>
                <a:gd name="connsiteX25" fmla="*/ 1204686 w 2365829"/>
                <a:gd name="connsiteY25" fmla="*/ 1161147 h 1872347"/>
                <a:gd name="connsiteX26" fmla="*/ 1103086 w 2365829"/>
                <a:gd name="connsiteY26" fmla="*/ 1146632 h 1872347"/>
                <a:gd name="connsiteX27" fmla="*/ 972457 w 2365829"/>
                <a:gd name="connsiteY27" fmla="*/ 1074061 h 1872347"/>
                <a:gd name="connsiteX28" fmla="*/ 827314 w 2365829"/>
                <a:gd name="connsiteY28" fmla="*/ 1059547 h 1872347"/>
                <a:gd name="connsiteX29" fmla="*/ 754743 w 2365829"/>
                <a:gd name="connsiteY29" fmla="*/ 1045032 h 1872347"/>
                <a:gd name="connsiteX30" fmla="*/ 725714 w 2365829"/>
                <a:gd name="connsiteY30" fmla="*/ 1001490 h 1872347"/>
                <a:gd name="connsiteX31" fmla="*/ 682171 w 2365829"/>
                <a:gd name="connsiteY31" fmla="*/ 986975 h 1872347"/>
                <a:gd name="connsiteX32" fmla="*/ 638629 w 2365829"/>
                <a:gd name="connsiteY32" fmla="*/ 943432 h 1872347"/>
                <a:gd name="connsiteX33" fmla="*/ 551543 w 2365829"/>
                <a:gd name="connsiteY33" fmla="*/ 914404 h 1872347"/>
                <a:gd name="connsiteX34" fmla="*/ 348343 w 2365829"/>
                <a:gd name="connsiteY34" fmla="*/ 928918 h 1872347"/>
                <a:gd name="connsiteX35" fmla="*/ 304800 w 2365829"/>
                <a:gd name="connsiteY35" fmla="*/ 957947 h 1872347"/>
                <a:gd name="connsiteX36" fmla="*/ 217714 w 2365829"/>
                <a:gd name="connsiteY36" fmla="*/ 1045032 h 1872347"/>
                <a:gd name="connsiteX37" fmla="*/ 188686 w 2365829"/>
                <a:gd name="connsiteY37" fmla="*/ 1161147 h 1872347"/>
                <a:gd name="connsiteX38" fmla="*/ 159657 w 2365829"/>
                <a:gd name="connsiteY38" fmla="*/ 1219204 h 1872347"/>
                <a:gd name="connsiteX39" fmla="*/ 72571 w 2365829"/>
                <a:gd name="connsiteY39" fmla="*/ 1277261 h 1872347"/>
                <a:gd name="connsiteX40" fmla="*/ 29029 w 2365829"/>
                <a:gd name="connsiteY40" fmla="*/ 1364347 h 1872347"/>
                <a:gd name="connsiteX41" fmla="*/ 58057 w 2365829"/>
                <a:gd name="connsiteY41" fmla="*/ 1407890 h 1872347"/>
                <a:gd name="connsiteX42" fmla="*/ 87086 w 2365829"/>
                <a:gd name="connsiteY42" fmla="*/ 1494975 h 1872347"/>
                <a:gd name="connsiteX43" fmla="*/ 43543 w 2365829"/>
                <a:gd name="connsiteY43" fmla="*/ 1785261 h 1872347"/>
                <a:gd name="connsiteX44" fmla="*/ 14514 w 2365829"/>
                <a:gd name="connsiteY44" fmla="*/ 1872347 h 1872347"/>
                <a:gd name="connsiteX45" fmla="*/ 0 w 2365829"/>
                <a:gd name="connsiteY45" fmla="*/ 1872347 h 1872347"/>
                <a:gd name="connsiteX0" fmla="*/ 2271849 w 2373449"/>
                <a:gd name="connsiteY0" fmla="*/ 333832 h 1963787"/>
                <a:gd name="connsiteX1" fmla="*/ 2373449 w 2373449"/>
                <a:gd name="connsiteY1" fmla="*/ 333832 h 1963787"/>
                <a:gd name="connsiteX2" fmla="*/ 2155734 w 2373449"/>
                <a:gd name="connsiteY2" fmla="*/ 290290 h 1963787"/>
                <a:gd name="connsiteX3" fmla="*/ 2141220 w 2373449"/>
                <a:gd name="connsiteY3" fmla="*/ 217718 h 1963787"/>
                <a:gd name="connsiteX4" fmla="*/ 2112191 w 2373449"/>
                <a:gd name="connsiteY4" fmla="*/ 130632 h 1963787"/>
                <a:gd name="connsiteX5" fmla="*/ 2039620 w 2373449"/>
                <a:gd name="connsiteY5" fmla="*/ 4 h 1963787"/>
                <a:gd name="connsiteX6" fmla="*/ 1996077 w 2373449"/>
                <a:gd name="connsiteY6" fmla="*/ 134261 h 1963787"/>
                <a:gd name="connsiteX7" fmla="*/ 1999706 w 2373449"/>
                <a:gd name="connsiteY7" fmla="*/ 119747 h 1963787"/>
                <a:gd name="connsiteX8" fmla="*/ 2021840 w 2373449"/>
                <a:gd name="connsiteY8" fmla="*/ 120472 h 1963787"/>
                <a:gd name="connsiteX9" fmla="*/ 2028734 w 2373449"/>
                <a:gd name="connsiteY9" fmla="*/ 212275 h 1963787"/>
                <a:gd name="connsiteX10" fmla="*/ 1967049 w 2373449"/>
                <a:gd name="connsiteY10" fmla="*/ 203204 h 1963787"/>
                <a:gd name="connsiteX11" fmla="*/ 1894477 w 2373449"/>
                <a:gd name="connsiteY11" fmla="*/ 464461 h 1963787"/>
                <a:gd name="connsiteX12" fmla="*/ 1850934 w 2373449"/>
                <a:gd name="connsiteY12" fmla="*/ 493490 h 1963787"/>
                <a:gd name="connsiteX13" fmla="*/ 1821906 w 2373449"/>
                <a:gd name="connsiteY13" fmla="*/ 537032 h 1963787"/>
                <a:gd name="connsiteX14" fmla="*/ 1734820 w 2373449"/>
                <a:gd name="connsiteY14" fmla="*/ 609604 h 1963787"/>
                <a:gd name="connsiteX15" fmla="*/ 1676763 w 2373449"/>
                <a:gd name="connsiteY15" fmla="*/ 696690 h 1963787"/>
                <a:gd name="connsiteX16" fmla="*/ 1633220 w 2373449"/>
                <a:gd name="connsiteY16" fmla="*/ 740232 h 1963787"/>
                <a:gd name="connsiteX17" fmla="*/ 1517106 w 2373449"/>
                <a:gd name="connsiteY17" fmla="*/ 812804 h 1963787"/>
                <a:gd name="connsiteX18" fmla="*/ 1459049 w 2373449"/>
                <a:gd name="connsiteY18" fmla="*/ 841832 h 1963787"/>
                <a:gd name="connsiteX19" fmla="*/ 1386477 w 2373449"/>
                <a:gd name="connsiteY19" fmla="*/ 856347 h 1963787"/>
                <a:gd name="connsiteX20" fmla="*/ 1357449 w 2373449"/>
                <a:gd name="connsiteY20" fmla="*/ 914404 h 1963787"/>
                <a:gd name="connsiteX21" fmla="*/ 1371963 w 2373449"/>
                <a:gd name="connsiteY21" fmla="*/ 972461 h 1963787"/>
                <a:gd name="connsiteX22" fmla="*/ 1386477 w 2373449"/>
                <a:gd name="connsiteY22" fmla="*/ 1045032 h 1963787"/>
                <a:gd name="connsiteX23" fmla="*/ 1371963 w 2373449"/>
                <a:gd name="connsiteY23" fmla="*/ 1132118 h 1963787"/>
                <a:gd name="connsiteX24" fmla="*/ 1255849 w 2373449"/>
                <a:gd name="connsiteY24" fmla="*/ 1146632 h 1963787"/>
                <a:gd name="connsiteX25" fmla="*/ 1212306 w 2373449"/>
                <a:gd name="connsiteY25" fmla="*/ 1161147 h 1963787"/>
                <a:gd name="connsiteX26" fmla="*/ 1110706 w 2373449"/>
                <a:gd name="connsiteY26" fmla="*/ 1146632 h 1963787"/>
                <a:gd name="connsiteX27" fmla="*/ 980077 w 2373449"/>
                <a:gd name="connsiteY27" fmla="*/ 1074061 h 1963787"/>
                <a:gd name="connsiteX28" fmla="*/ 834934 w 2373449"/>
                <a:gd name="connsiteY28" fmla="*/ 1059547 h 1963787"/>
                <a:gd name="connsiteX29" fmla="*/ 762363 w 2373449"/>
                <a:gd name="connsiteY29" fmla="*/ 1045032 h 1963787"/>
                <a:gd name="connsiteX30" fmla="*/ 733334 w 2373449"/>
                <a:gd name="connsiteY30" fmla="*/ 1001490 h 1963787"/>
                <a:gd name="connsiteX31" fmla="*/ 689791 w 2373449"/>
                <a:gd name="connsiteY31" fmla="*/ 986975 h 1963787"/>
                <a:gd name="connsiteX32" fmla="*/ 646249 w 2373449"/>
                <a:gd name="connsiteY32" fmla="*/ 943432 h 1963787"/>
                <a:gd name="connsiteX33" fmla="*/ 559163 w 2373449"/>
                <a:gd name="connsiteY33" fmla="*/ 914404 h 1963787"/>
                <a:gd name="connsiteX34" fmla="*/ 355963 w 2373449"/>
                <a:gd name="connsiteY34" fmla="*/ 928918 h 1963787"/>
                <a:gd name="connsiteX35" fmla="*/ 312420 w 2373449"/>
                <a:gd name="connsiteY35" fmla="*/ 957947 h 1963787"/>
                <a:gd name="connsiteX36" fmla="*/ 225334 w 2373449"/>
                <a:gd name="connsiteY36" fmla="*/ 1045032 h 1963787"/>
                <a:gd name="connsiteX37" fmla="*/ 196306 w 2373449"/>
                <a:gd name="connsiteY37" fmla="*/ 1161147 h 1963787"/>
                <a:gd name="connsiteX38" fmla="*/ 167277 w 2373449"/>
                <a:gd name="connsiteY38" fmla="*/ 1219204 h 1963787"/>
                <a:gd name="connsiteX39" fmla="*/ 80191 w 2373449"/>
                <a:gd name="connsiteY39" fmla="*/ 1277261 h 1963787"/>
                <a:gd name="connsiteX40" fmla="*/ 36649 w 2373449"/>
                <a:gd name="connsiteY40" fmla="*/ 1364347 h 1963787"/>
                <a:gd name="connsiteX41" fmla="*/ 65677 w 2373449"/>
                <a:gd name="connsiteY41" fmla="*/ 1407890 h 1963787"/>
                <a:gd name="connsiteX42" fmla="*/ 94706 w 2373449"/>
                <a:gd name="connsiteY42" fmla="*/ 1494975 h 1963787"/>
                <a:gd name="connsiteX43" fmla="*/ 51163 w 2373449"/>
                <a:gd name="connsiteY43" fmla="*/ 1785261 h 1963787"/>
                <a:gd name="connsiteX44" fmla="*/ 22134 w 2373449"/>
                <a:gd name="connsiteY44" fmla="*/ 1872347 h 1963787"/>
                <a:gd name="connsiteX45" fmla="*/ 0 w 2373449"/>
                <a:gd name="connsiteY45" fmla="*/ 1963787 h 196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373449" h="1963787">
                  <a:moveTo>
                    <a:pt x="2271849" y="333832"/>
                  </a:moveTo>
                  <a:lnTo>
                    <a:pt x="2373449" y="333832"/>
                  </a:lnTo>
                  <a:cubicBezTo>
                    <a:pt x="2334744" y="319318"/>
                    <a:pt x="2194439" y="309642"/>
                    <a:pt x="2155734" y="290290"/>
                  </a:cubicBezTo>
                  <a:cubicBezTo>
                    <a:pt x="2117029" y="270938"/>
                    <a:pt x="2147711" y="241518"/>
                    <a:pt x="2141220" y="217718"/>
                  </a:cubicBezTo>
                  <a:cubicBezTo>
                    <a:pt x="2133169" y="188197"/>
                    <a:pt x="2121867" y="159661"/>
                    <a:pt x="2112191" y="130632"/>
                  </a:cubicBezTo>
                  <a:cubicBezTo>
                    <a:pt x="2093939" y="75878"/>
                    <a:pt x="2058972" y="-601"/>
                    <a:pt x="2039620" y="4"/>
                  </a:cubicBezTo>
                  <a:cubicBezTo>
                    <a:pt x="2020268" y="609"/>
                    <a:pt x="2002729" y="114304"/>
                    <a:pt x="1996077" y="134261"/>
                  </a:cubicBezTo>
                  <a:cubicBezTo>
                    <a:pt x="1989425" y="154218"/>
                    <a:pt x="2023896" y="124585"/>
                    <a:pt x="1999706" y="119747"/>
                  </a:cubicBezTo>
                  <a:cubicBezTo>
                    <a:pt x="2004544" y="148775"/>
                    <a:pt x="2017002" y="105051"/>
                    <a:pt x="2021840" y="120472"/>
                  </a:cubicBezTo>
                  <a:cubicBezTo>
                    <a:pt x="2026678" y="135893"/>
                    <a:pt x="2037866" y="198486"/>
                    <a:pt x="2028734" y="212275"/>
                  </a:cubicBezTo>
                  <a:cubicBezTo>
                    <a:pt x="2019602" y="226064"/>
                    <a:pt x="1962211" y="159661"/>
                    <a:pt x="1967049" y="203204"/>
                  </a:cubicBezTo>
                  <a:cubicBezTo>
                    <a:pt x="1951799" y="431949"/>
                    <a:pt x="2010429" y="381637"/>
                    <a:pt x="1894477" y="464461"/>
                  </a:cubicBezTo>
                  <a:cubicBezTo>
                    <a:pt x="1880282" y="474600"/>
                    <a:pt x="1865448" y="483814"/>
                    <a:pt x="1850934" y="493490"/>
                  </a:cubicBezTo>
                  <a:cubicBezTo>
                    <a:pt x="1841258" y="508004"/>
                    <a:pt x="1833073" y="523631"/>
                    <a:pt x="1821906" y="537032"/>
                  </a:cubicBezTo>
                  <a:cubicBezTo>
                    <a:pt x="1786982" y="578940"/>
                    <a:pt x="1777634" y="581061"/>
                    <a:pt x="1734820" y="609604"/>
                  </a:cubicBezTo>
                  <a:cubicBezTo>
                    <a:pt x="1715468" y="638633"/>
                    <a:pt x="1701433" y="672021"/>
                    <a:pt x="1676763" y="696690"/>
                  </a:cubicBezTo>
                  <a:cubicBezTo>
                    <a:pt x="1662249" y="711204"/>
                    <a:pt x="1648989" y="727092"/>
                    <a:pt x="1633220" y="740232"/>
                  </a:cubicBezTo>
                  <a:cubicBezTo>
                    <a:pt x="1615072" y="755355"/>
                    <a:pt x="1525606" y="808082"/>
                    <a:pt x="1517106" y="812804"/>
                  </a:cubicBezTo>
                  <a:cubicBezTo>
                    <a:pt x="1498192" y="823312"/>
                    <a:pt x="1479575" y="834990"/>
                    <a:pt x="1459049" y="841832"/>
                  </a:cubicBezTo>
                  <a:cubicBezTo>
                    <a:pt x="1435645" y="849633"/>
                    <a:pt x="1410668" y="851509"/>
                    <a:pt x="1386477" y="856347"/>
                  </a:cubicBezTo>
                  <a:cubicBezTo>
                    <a:pt x="1376801" y="875699"/>
                    <a:pt x="1360133" y="892935"/>
                    <a:pt x="1357449" y="914404"/>
                  </a:cubicBezTo>
                  <a:cubicBezTo>
                    <a:pt x="1354975" y="934198"/>
                    <a:pt x="1367636" y="952988"/>
                    <a:pt x="1371963" y="972461"/>
                  </a:cubicBezTo>
                  <a:cubicBezTo>
                    <a:pt x="1377314" y="996543"/>
                    <a:pt x="1381639" y="1020842"/>
                    <a:pt x="1386477" y="1045032"/>
                  </a:cubicBezTo>
                  <a:cubicBezTo>
                    <a:pt x="1381639" y="1074061"/>
                    <a:pt x="1395193" y="1114050"/>
                    <a:pt x="1371963" y="1132118"/>
                  </a:cubicBezTo>
                  <a:cubicBezTo>
                    <a:pt x="1341174" y="1156065"/>
                    <a:pt x="1294226" y="1139654"/>
                    <a:pt x="1255849" y="1146632"/>
                  </a:cubicBezTo>
                  <a:cubicBezTo>
                    <a:pt x="1240796" y="1149369"/>
                    <a:pt x="1226820" y="1156309"/>
                    <a:pt x="1212306" y="1161147"/>
                  </a:cubicBezTo>
                  <a:cubicBezTo>
                    <a:pt x="1178439" y="1156309"/>
                    <a:pt x="1142636" y="1158913"/>
                    <a:pt x="1110706" y="1146632"/>
                  </a:cubicBezTo>
                  <a:cubicBezTo>
                    <a:pt x="1024823" y="1113600"/>
                    <a:pt x="1050608" y="1084912"/>
                    <a:pt x="980077" y="1074061"/>
                  </a:cubicBezTo>
                  <a:cubicBezTo>
                    <a:pt x="932020" y="1066668"/>
                    <a:pt x="883315" y="1064385"/>
                    <a:pt x="834934" y="1059547"/>
                  </a:cubicBezTo>
                  <a:cubicBezTo>
                    <a:pt x="810744" y="1054709"/>
                    <a:pt x="783782" y="1057271"/>
                    <a:pt x="762363" y="1045032"/>
                  </a:cubicBezTo>
                  <a:cubicBezTo>
                    <a:pt x="747217" y="1036377"/>
                    <a:pt x="746955" y="1012387"/>
                    <a:pt x="733334" y="1001490"/>
                  </a:cubicBezTo>
                  <a:cubicBezTo>
                    <a:pt x="721387" y="991933"/>
                    <a:pt x="704305" y="991813"/>
                    <a:pt x="689791" y="986975"/>
                  </a:cubicBezTo>
                  <a:cubicBezTo>
                    <a:pt x="675277" y="972461"/>
                    <a:pt x="664192" y="953400"/>
                    <a:pt x="646249" y="943432"/>
                  </a:cubicBezTo>
                  <a:cubicBezTo>
                    <a:pt x="619501" y="928572"/>
                    <a:pt x="559163" y="914404"/>
                    <a:pt x="559163" y="914404"/>
                  </a:cubicBezTo>
                  <a:cubicBezTo>
                    <a:pt x="491430" y="919242"/>
                    <a:pt x="422836" y="917117"/>
                    <a:pt x="355963" y="928918"/>
                  </a:cubicBezTo>
                  <a:cubicBezTo>
                    <a:pt x="338784" y="931950"/>
                    <a:pt x="326615" y="947808"/>
                    <a:pt x="312420" y="957947"/>
                  </a:cubicBezTo>
                  <a:cubicBezTo>
                    <a:pt x="243681" y="1007046"/>
                    <a:pt x="265421" y="984903"/>
                    <a:pt x="225334" y="1045032"/>
                  </a:cubicBezTo>
                  <a:cubicBezTo>
                    <a:pt x="216816" y="1087625"/>
                    <a:pt x="213042" y="1122097"/>
                    <a:pt x="196306" y="1161147"/>
                  </a:cubicBezTo>
                  <a:cubicBezTo>
                    <a:pt x="187783" y="1181034"/>
                    <a:pt x="182576" y="1203905"/>
                    <a:pt x="167277" y="1219204"/>
                  </a:cubicBezTo>
                  <a:cubicBezTo>
                    <a:pt x="142607" y="1243873"/>
                    <a:pt x="80191" y="1277261"/>
                    <a:pt x="80191" y="1277261"/>
                  </a:cubicBezTo>
                  <a:cubicBezTo>
                    <a:pt x="70082" y="1292425"/>
                    <a:pt x="32643" y="1340310"/>
                    <a:pt x="36649" y="1364347"/>
                  </a:cubicBezTo>
                  <a:cubicBezTo>
                    <a:pt x="39517" y="1381554"/>
                    <a:pt x="58592" y="1391950"/>
                    <a:pt x="65677" y="1407890"/>
                  </a:cubicBezTo>
                  <a:cubicBezTo>
                    <a:pt x="78104" y="1435851"/>
                    <a:pt x="94706" y="1494975"/>
                    <a:pt x="94706" y="1494975"/>
                  </a:cubicBezTo>
                  <a:cubicBezTo>
                    <a:pt x="74508" y="1777730"/>
                    <a:pt x="103243" y="1611659"/>
                    <a:pt x="51163" y="1785261"/>
                  </a:cubicBezTo>
                  <a:cubicBezTo>
                    <a:pt x="25457" y="1870949"/>
                    <a:pt x="50217" y="1816183"/>
                    <a:pt x="22134" y="1872347"/>
                  </a:cubicBezTo>
                  <a:lnTo>
                    <a:pt x="0" y="1963787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rtlCol="0" anchor="ctr"/>
            <a:lstStyle/>
            <a:p>
              <a:pPr algn="ctr"/>
              <a:endParaRPr lang="ru-RU" sz="1800"/>
            </a:p>
          </p:txBody>
        </p:sp>
        <p:sp>
          <p:nvSpPr>
            <p:cNvPr id="367" name="Полилиния 366"/>
            <p:cNvSpPr/>
            <p:nvPr/>
          </p:nvSpPr>
          <p:spPr>
            <a:xfrm>
              <a:off x="5823859" y="3829051"/>
              <a:ext cx="448576" cy="598715"/>
            </a:xfrm>
            <a:custGeom>
              <a:avLst/>
              <a:gdLst>
                <a:gd name="connsiteX0" fmla="*/ 0 w 598101"/>
                <a:gd name="connsiteY0" fmla="*/ 0 h 798286"/>
                <a:gd name="connsiteX1" fmla="*/ 0 w 598101"/>
                <a:gd name="connsiteY1" fmla="*/ 0 h 798286"/>
                <a:gd name="connsiteX2" fmla="*/ 188686 w 598101"/>
                <a:gd name="connsiteY2" fmla="*/ 159657 h 798286"/>
                <a:gd name="connsiteX3" fmla="*/ 304800 w 598101"/>
                <a:gd name="connsiteY3" fmla="*/ 217714 h 798286"/>
                <a:gd name="connsiteX4" fmla="*/ 362857 w 598101"/>
                <a:gd name="connsiteY4" fmla="*/ 304800 h 798286"/>
                <a:gd name="connsiteX5" fmla="*/ 420914 w 598101"/>
                <a:gd name="connsiteY5" fmla="*/ 348343 h 798286"/>
                <a:gd name="connsiteX6" fmla="*/ 478971 w 598101"/>
                <a:gd name="connsiteY6" fmla="*/ 435429 h 798286"/>
                <a:gd name="connsiteX7" fmla="*/ 566057 w 598101"/>
                <a:gd name="connsiteY7" fmla="*/ 551543 h 798286"/>
                <a:gd name="connsiteX8" fmla="*/ 595086 w 598101"/>
                <a:gd name="connsiteY8" fmla="*/ 798286 h 798286"/>
                <a:gd name="connsiteX9" fmla="*/ 595086 w 598101"/>
                <a:gd name="connsiteY9" fmla="*/ 798286 h 79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8101" h="798286">
                  <a:moveTo>
                    <a:pt x="0" y="0"/>
                  </a:moveTo>
                  <a:lnTo>
                    <a:pt x="0" y="0"/>
                  </a:lnTo>
                  <a:cubicBezTo>
                    <a:pt x="62895" y="53219"/>
                    <a:pt x="121643" y="111769"/>
                    <a:pt x="188686" y="159657"/>
                  </a:cubicBezTo>
                  <a:cubicBezTo>
                    <a:pt x="223899" y="184809"/>
                    <a:pt x="304800" y="217714"/>
                    <a:pt x="304800" y="217714"/>
                  </a:cubicBezTo>
                  <a:cubicBezTo>
                    <a:pt x="324152" y="246743"/>
                    <a:pt x="334947" y="283867"/>
                    <a:pt x="362857" y="304800"/>
                  </a:cubicBezTo>
                  <a:cubicBezTo>
                    <a:pt x="382209" y="319314"/>
                    <a:pt x="404843" y="330263"/>
                    <a:pt x="420914" y="348343"/>
                  </a:cubicBezTo>
                  <a:cubicBezTo>
                    <a:pt x="444092" y="374419"/>
                    <a:pt x="457177" y="408186"/>
                    <a:pt x="478971" y="435429"/>
                  </a:cubicBezTo>
                  <a:cubicBezTo>
                    <a:pt x="547925" y="521622"/>
                    <a:pt x="519844" y="482224"/>
                    <a:pt x="566057" y="551543"/>
                  </a:cubicBezTo>
                  <a:cubicBezTo>
                    <a:pt x="611915" y="689117"/>
                    <a:pt x="595086" y="608030"/>
                    <a:pt x="595086" y="798286"/>
                  </a:cubicBezTo>
                  <a:lnTo>
                    <a:pt x="595086" y="798286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rtlCol="0" anchor="ctr"/>
            <a:lstStyle/>
            <a:p>
              <a:pPr algn="ctr"/>
              <a:endParaRPr lang="ru-RU" sz="1800"/>
            </a:p>
          </p:txBody>
        </p:sp>
        <p:sp>
          <p:nvSpPr>
            <p:cNvPr id="372" name="Прямоугольник 371"/>
            <p:cNvSpPr/>
            <p:nvPr/>
          </p:nvSpPr>
          <p:spPr bwMode="auto">
            <a:xfrm>
              <a:off x="5418287" y="4221213"/>
              <a:ext cx="843543" cy="158351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7" tIns="34289" rIns="68577" bIns="34289" anchor="ctr"/>
            <a:lstStyle/>
            <a:p>
              <a:pPr algn="ctr">
                <a:defRPr/>
              </a:pPr>
              <a:r>
                <a:rPr lang="ru-RU" sz="53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15614/62456</a:t>
              </a:r>
            </a:p>
          </p:txBody>
        </p:sp>
        <p:sp>
          <p:nvSpPr>
            <p:cNvPr id="373" name="Скругленный прямоугольник 372"/>
            <p:cNvSpPr/>
            <p:nvPr/>
          </p:nvSpPr>
          <p:spPr>
            <a:xfrm>
              <a:off x="5749023" y="4396602"/>
              <a:ext cx="286940" cy="14049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ru-RU" sz="38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70%</a:t>
              </a:r>
            </a:p>
          </p:txBody>
        </p:sp>
        <p:grpSp>
          <p:nvGrpSpPr>
            <p:cNvPr id="374" name="Группа 373"/>
            <p:cNvGrpSpPr/>
            <p:nvPr/>
          </p:nvGrpSpPr>
          <p:grpSpPr>
            <a:xfrm>
              <a:off x="6603829" y="2936485"/>
              <a:ext cx="939403" cy="317920"/>
              <a:chOff x="3660992" y="917545"/>
              <a:chExt cx="1252537" cy="423894"/>
            </a:xfrm>
          </p:grpSpPr>
          <p:sp>
            <p:nvSpPr>
              <p:cNvPr id="375" name="TextBox 23"/>
              <p:cNvSpPr txBox="1"/>
              <p:nvPr/>
            </p:nvSpPr>
            <p:spPr bwMode="auto">
              <a:xfrm>
                <a:off x="3790921" y="1063204"/>
                <a:ext cx="519539" cy="27717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4</a:t>
                </a:r>
              </a:p>
            </p:txBody>
          </p:sp>
          <p:sp>
            <p:nvSpPr>
              <p:cNvPr id="376" name="TextBox 23"/>
              <p:cNvSpPr txBox="1"/>
              <p:nvPr/>
            </p:nvSpPr>
            <p:spPr bwMode="auto">
              <a:xfrm>
                <a:off x="4196651" y="1064269"/>
                <a:ext cx="422108" cy="277170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11</a:t>
                </a:r>
              </a:p>
            </p:txBody>
          </p:sp>
          <p:sp>
            <p:nvSpPr>
              <p:cNvPr id="377" name="TextBox 10"/>
              <p:cNvSpPr txBox="1"/>
              <p:nvPr/>
            </p:nvSpPr>
            <p:spPr bwMode="auto">
              <a:xfrm>
                <a:off x="3660992" y="917545"/>
                <a:ext cx="1252537" cy="27717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eaLnBrk="1" hangingPunct="1">
                  <a:defRPr/>
                </a:pPr>
                <a:r>
                  <a:rPr lang="ru-RU" sz="751" dirty="0"/>
                  <a:t>Тихвинский  р-н</a:t>
                </a:r>
              </a:p>
            </p:txBody>
          </p:sp>
        </p:grpSp>
        <p:grpSp>
          <p:nvGrpSpPr>
            <p:cNvPr id="378" name="Группа 377"/>
            <p:cNvGrpSpPr/>
            <p:nvPr/>
          </p:nvGrpSpPr>
          <p:grpSpPr>
            <a:xfrm>
              <a:off x="6071888" y="1908574"/>
              <a:ext cx="1167449" cy="317121"/>
              <a:chOff x="3356931" y="917545"/>
              <a:chExt cx="1556598" cy="422828"/>
            </a:xfrm>
          </p:grpSpPr>
          <p:sp>
            <p:nvSpPr>
              <p:cNvPr id="379" name="TextBox 23"/>
              <p:cNvSpPr txBox="1"/>
              <p:nvPr/>
            </p:nvSpPr>
            <p:spPr bwMode="auto">
              <a:xfrm>
                <a:off x="3888249" y="1063204"/>
                <a:ext cx="422209" cy="277169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4</a:t>
                </a:r>
              </a:p>
            </p:txBody>
          </p:sp>
          <p:sp>
            <p:nvSpPr>
              <p:cNvPr id="380" name="TextBox 23"/>
              <p:cNvSpPr txBox="1"/>
              <p:nvPr/>
            </p:nvSpPr>
            <p:spPr bwMode="auto">
              <a:xfrm>
                <a:off x="4220036" y="1060312"/>
                <a:ext cx="422108" cy="277169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11</a:t>
                </a:r>
              </a:p>
            </p:txBody>
          </p:sp>
          <p:sp>
            <p:nvSpPr>
              <p:cNvPr id="381" name="TextBox 10"/>
              <p:cNvSpPr txBox="1"/>
              <p:nvPr/>
            </p:nvSpPr>
            <p:spPr bwMode="auto">
              <a:xfrm>
                <a:off x="3356931" y="917545"/>
                <a:ext cx="1556598" cy="277169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eaLnBrk="1" hangingPunct="1">
                  <a:defRPr/>
                </a:pPr>
                <a:r>
                  <a:rPr lang="ru-RU" sz="751" dirty="0"/>
                  <a:t>Лодейнопольский  р-н</a:t>
                </a:r>
              </a:p>
            </p:txBody>
          </p:sp>
        </p:grpSp>
        <p:sp>
          <p:nvSpPr>
            <p:cNvPr id="386" name="Прямоугольник 385"/>
            <p:cNvSpPr/>
            <p:nvPr/>
          </p:nvSpPr>
          <p:spPr bwMode="auto">
            <a:xfrm>
              <a:off x="1948103" y="4453321"/>
              <a:ext cx="684203" cy="161913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7" tIns="34289" rIns="68577" bIns="34289" anchor="ctr"/>
            <a:lstStyle/>
            <a:p>
              <a:pPr algn="ctr">
                <a:defRPr/>
              </a:pPr>
              <a:r>
                <a:rPr lang="ru-RU" sz="53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12918/51675</a:t>
              </a:r>
            </a:p>
          </p:txBody>
        </p:sp>
        <p:sp>
          <p:nvSpPr>
            <p:cNvPr id="391" name="Скругленный прямоугольник 390"/>
            <p:cNvSpPr/>
            <p:nvPr/>
          </p:nvSpPr>
          <p:spPr>
            <a:xfrm>
              <a:off x="3005494" y="4459993"/>
              <a:ext cx="286940" cy="14049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ru-RU" sz="38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65%</a:t>
              </a:r>
            </a:p>
          </p:txBody>
        </p:sp>
        <p:sp>
          <p:nvSpPr>
            <p:cNvPr id="392" name="Прямоугольник 391"/>
            <p:cNvSpPr/>
            <p:nvPr/>
          </p:nvSpPr>
          <p:spPr bwMode="auto">
            <a:xfrm>
              <a:off x="2366154" y="5014260"/>
              <a:ext cx="575255" cy="14954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>
                <a:defRPr/>
              </a:pPr>
              <a:r>
                <a:rPr lang="ru-RU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1041,0</a:t>
              </a:r>
              <a:r>
                <a:rPr lang="en-US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68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823</a:t>
              </a:r>
            </a:p>
          </p:txBody>
        </p:sp>
        <p:sp>
          <p:nvSpPr>
            <p:cNvPr id="393" name="Прямоугольник 392"/>
            <p:cNvSpPr/>
            <p:nvPr/>
          </p:nvSpPr>
          <p:spPr bwMode="auto">
            <a:xfrm>
              <a:off x="2251509" y="5178193"/>
              <a:ext cx="732687" cy="135000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7" tIns="34289" rIns="68577" bIns="34289" anchor="ctr"/>
            <a:lstStyle/>
            <a:p>
              <a:pPr algn="ctr">
                <a:defRPr/>
              </a:pPr>
              <a:r>
                <a:rPr lang="ru-RU" sz="53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18219/72879</a:t>
              </a:r>
            </a:p>
          </p:txBody>
        </p:sp>
        <p:sp>
          <p:nvSpPr>
            <p:cNvPr id="394" name="Скругленный прямоугольник 393"/>
            <p:cNvSpPr/>
            <p:nvPr/>
          </p:nvSpPr>
          <p:spPr>
            <a:xfrm>
              <a:off x="2489598" y="5337013"/>
              <a:ext cx="286941" cy="14049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ru-RU" sz="38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70%</a:t>
              </a:r>
            </a:p>
          </p:txBody>
        </p:sp>
        <p:sp>
          <p:nvSpPr>
            <p:cNvPr id="399" name="Прямоугольник 398"/>
            <p:cNvSpPr/>
            <p:nvPr/>
          </p:nvSpPr>
          <p:spPr bwMode="auto">
            <a:xfrm>
              <a:off x="2725584" y="4263554"/>
              <a:ext cx="831803" cy="170615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7" tIns="34289" rIns="68577" bIns="34289" anchor="ctr"/>
            <a:lstStyle/>
            <a:p>
              <a:pPr algn="ctr">
                <a:defRPr/>
              </a:pPr>
              <a:r>
                <a:rPr lang="ru-RU" sz="53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61063/24425</a:t>
              </a:r>
            </a:p>
          </p:txBody>
        </p:sp>
        <p:grpSp>
          <p:nvGrpSpPr>
            <p:cNvPr id="400" name="Группа 399"/>
            <p:cNvGrpSpPr/>
            <p:nvPr/>
          </p:nvGrpSpPr>
          <p:grpSpPr>
            <a:xfrm>
              <a:off x="2953869" y="2441739"/>
              <a:ext cx="1237119" cy="383279"/>
              <a:chOff x="3338456" y="839760"/>
              <a:chExt cx="1649492" cy="511039"/>
            </a:xfrm>
          </p:grpSpPr>
          <p:sp>
            <p:nvSpPr>
              <p:cNvPr id="401" name="TextBox 23"/>
              <p:cNvSpPr txBox="1"/>
              <p:nvPr/>
            </p:nvSpPr>
            <p:spPr bwMode="auto">
              <a:xfrm>
                <a:off x="3920028" y="1065194"/>
                <a:ext cx="422208" cy="277169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4</a:t>
                </a:r>
              </a:p>
            </p:txBody>
          </p:sp>
          <p:sp>
            <p:nvSpPr>
              <p:cNvPr id="402" name="TextBox 23"/>
              <p:cNvSpPr txBox="1"/>
              <p:nvPr/>
            </p:nvSpPr>
            <p:spPr bwMode="auto">
              <a:xfrm>
                <a:off x="4237333" y="1073630"/>
                <a:ext cx="422109" cy="277169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11</a:t>
                </a:r>
              </a:p>
            </p:txBody>
          </p:sp>
          <p:sp>
            <p:nvSpPr>
              <p:cNvPr id="403" name="TextBox 10"/>
              <p:cNvSpPr txBox="1"/>
              <p:nvPr/>
            </p:nvSpPr>
            <p:spPr bwMode="auto">
              <a:xfrm>
                <a:off x="3338456" y="839760"/>
                <a:ext cx="1649492" cy="277169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eaLnBrk="1" hangingPunct="1">
                  <a:defRPr/>
                </a:pPr>
                <a:r>
                  <a:rPr lang="ru-RU" sz="751" dirty="0"/>
                  <a:t>Всеволожский  р-н</a:t>
                </a:r>
              </a:p>
            </p:txBody>
          </p:sp>
        </p:grpSp>
        <p:sp>
          <p:nvSpPr>
            <p:cNvPr id="407" name="Полилиния 406"/>
            <p:cNvSpPr/>
            <p:nvPr/>
          </p:nvSpPr>
          <p:spPr>
            <a:xfrm>
              <a:off x="3646715" y="3474884"/>
              <a:ext cx="1004652" cy="963867"/>
            </a:xfrm>
            <a:custGeom>
              <a:avLst/>
              <a:gdLst>
                <a:gd name="connsiteX0" fmla="*/ 420914 w 1306285"/>
                <a:gd name="connsiteY0" fmla="*/ 0 h 1277257"/>
                <a:gd name="connsiteX1" fmla="*/ 420914 w 1306285"/>
                <a:gd name="connsiteY1" fmla="*/ 0 h 1277257"/>
                <a:gd name="connsiteX2" fmla="*/ 348343 w 1306285"/>
                <a:gd name="connsiteY2" fmla="*/ 159657 h 1277257"/>
                <a:gd name="connsiteX3" fmla="*/ 304800 w 1306285"/>
                <a:gd name="connsiteY3" fmla="*/ 188685 h 1277257"/>
                <a:gd name="connsiteX4" fmla="*/ 290285 w 1306285"/>
                <a:gd name="connsiteY4" fmla="*/ 232228 h 1277257"/>
                <a:gd name="connsiteX5" fmla="*/ 145143 w 1306285"/>
                <a:gd name="connsiteY5" fmla="*/ 275771 h 1277257"/>
                <a:gd name="connsiteX6" fmla="*/ 101600 w 1306285"/>
                <a:gd name="connsiteY6" fmla="*/ 333828 h 1277257"/>
                <a:gd name="connsiteX7" fmla="*/ 58057 w 1306285"/>
                <a:gd name="connsiteY7" fmla="*/ 377371 h 1277257"/>
                <a:gd name="connsiteX8" fmla="*/ 0 w 1306285"/>
                <a:gd name="connsiteY8" fmla="*/ 449943 h 1277257"/>
                <a:gd name="connsiteX9" fmla="*/ 29028 w 1306285"/>
                <a:gd name="connsiteY9" fmla="*/ 493485 h 1277257"/>
                <a:gd name="connsiteX10" fmla="*/ 232228 w 1306285"/>
                <a:gd name="connsiteY10" fmla="*/ 537028 h 1277257"/>
                <a:gd name="connsiteX11" fmla="*/ 275771 w 1306285"/>
                <a:gd name="connsiteY11" fmla="*/ 624114 h 1277257"/>
                <a:gd name="connsiteX12" fmla="*/ 290285 w 1306285"/>
                <a:gd name="connsiteY12" fmla="*/ 667657 h 1277257"/>
                <a:gd name="connsiteX13" fmla="*/ 333828 w 1306285"/>
                <a:gd name="connsiteY13" fmla="*/ 682171 h 1277257"/>
                <a:gd name="connsiteX14" fmla="*/ 609600 w 1306285"/>
                <a:gd name="connsiteY14" fmla="*/ 667657 h 1277257"/>
                <a:gd name="connsiteX15" fmla="*/ 725714 w 1306285"/>
                <a:gd name="connsiteY15" fmla="*/ 682171 h 1277257"/>
                <a:gd name="connsiteX16" fmla="*/ 769257 w 1306285"/>
                <a:gd name="connsiteY16" fmla="*/ 740228 h 1277257"/>
                <a:gd name="connsiteX17" fmla="*/ 827314 w 1306285"/>
                <a:gd name="connsiteY17" fmla="*/ 827314 h 1277257"/>
                <a:gd name="connsiteX18" fmla="*/ 899885 w 1306285"/>
                <a:gd name="connsiteY18" fmla="*/ 928914 h 1277257"/>
                <a:gd name="connsiteX19" fmla="*/ 986971 w 1306285"/>
                <a:gd name="connsiteY19" fmla="*/ 957943 h 1277257"/>
                <a:gd name="connsiteX20" fmla="*/ 1045028 w 1306285"/>
                <a:gd name="connsiteY20" fmla="*/ 1001485 h 1277257"/>
                <a:gd name="connsiteX21" fmla="*/ 1088571 w 1306285"/>
                <a:gd name="connsiteY21" fmla="*/ 1030514 h 1277257"/>
                <a:gd name="connsiteX22" fmla="*/ 1117600 w 1306285"/>
                <a:gd name="connsiteY22" fmla="*/ 1074057 h 1277257"/>
                <a:gd name="connsiteX23" fmla="*/ 1190171 w 1306285"/>
                <a:gd name="connsiteY23" fmla="*/ 1204685 h 1277257"/>
                <a:gd name="connsiteX24" fmla="*/ 1291771 w 1306285"/>
                <a:gd name="connsiteY24" fmla="*/ 1262743 h 1277257"/>
                <a:gd name="connsiteX25" fmla="*/ 1306285 w 1306285"/>
                <a:gd name="connsiteY25" fmla="*/ 1277257 h 1277257"/>
                <a:gd name="connsiteX26" fmla="*/ 1306285 w 1306285"/>
                <a:gd name="connsiteY26" fmla="*/ 1277257 h 1277257"/>
                <a:gd name="connsiteX0" fmla="*/ 420914 w 1306285"/>
                <a:gd name="connsiteY0" fmla="*/ 0 h 1277257"/>
                <a:gd name="connsiteX1" fmla="*/ 638628 w 1306285"/>
                <a:gd name="connsiteY1" fmla="*/ 58057 h 1277257"/>
                <a:gd name="connsiteX2" fmla="*/ 348343 w 1306285"/>
                <a:gd name="connsiteY2" fmla="*/ 159657 h 1277257"/>
                <a:gd name="connsiteX3" fmla="*/ 304800 w 1306285"/>
                <a:gd name="connsiteY3" fmla="*/ 188685 h 1277257"/>
                <a:gd name="connsiteX4" fmla="*/ 290285 w 1306285"/>
                <a:gd name="connsiteY4" fmla="*/ 232228 h 1277257"/>
                <a:gd name="connsiteX5" fmla="*/ 145143 w 1306285"/>
                <a:gd name="connsiteY5" fmla="*/ 275771 h 1277257"/>
                <a:gd name="connsiteX6" fmla="*/ 101600 w 1306285"/>
                <a:gd name="connsiteY6" fmla="*/ 333828 h 1277257"/>
                <a:gd name="connsiteX7" fmla="*/ 58057 w 1306285"/>
                <a:gd name="connsiteY7" fmla="*/ 377371 h 1277257"/>
                <a:gd name="connsiteX8" fmla="*/ 0 w 1306285"/>
                <a:gd name="connsiteY8" fmla="*/ 449943 h 1277257"/>
                <a:gd name="connsiteX9" fmla="*/ 29028 w 1306285"/>
                <a:gd name="connsiteY9" fmla="*/ 493485 h 1277257"/>
                <a:gd name="connsiteX10" fmla="*/ 232228 w 1306285"/>
                <a:gd name="connsiteY10" fmla="*/ 537028 h 1277257"/>
                <a:gd name="connsiteX11" fmla="*/ 275771 w 1306285"/>
                <a:gd name="connsiteY11" fmla="*/ 624114 h 1277257"/>
                <a:gd name="connsiteX12" fmla="*/ 290285 w 1306285"/>
                <a:gd name="connsiteY12" fmla="*/ 667657 h 1277257"/>
                <a:gd name="connsiteX13" fmla="*/ 333828 w 1306285"/>
                <a:gd name="connsiteY13" fmla="*/ 682171 h 1277257"/>
                <a:gd name="connsiteX14" fmla="*/ 609600 w 1306285"/>
                <a:gd name="connsiteY14" fmla="*/ 667657 h 1277257"/>
                <a:gd name="connsiteX15" fmla="*/ 725714 w 1306285"/>
                <a:gd name="connsiteY15" fmla="*/ 682171 h 1277257"/>
                <a:gd name="connsiteX16" fmla="*/ 769257 w 1306285"/>
                <a:gd name="connsiteY16" fmla="*/ 740228 h 1277257"/>
                <a:gd name="connsiteX17" fmla="*/ 827314 w 1306285"/>
                <a:gd name="connsiteY17" fmla="*/ 827314 h 1277257"/>
                <a:gd name="connsiteX18" fmla="*/ 899885 w 1306285"/>
                <a:gd name="connsiteY18" fmla="*/ 928914 h 1277257"/>
                <a:gd name="connsiteX19" fmla="*/ 986971 w 1306285"/>
                <a:gd name="connsiteY19" fmla="*/ 957943 h 1277257"/>
                <a:gd name="connsiteX20" fmla="*/ 1045028 w 1306285"/>
                <a:gd name="connsiteY20" fmla="*/ 1001485 h 1277257"/>
                <a:gd name="connsiteX21" fmla="*/ 1088571 w 1306285"/>
                <a:gd name="connsiteY21" fmla="*/ 1030514 h 1277257"/>
                <a:gd name="connsiteX22" fmla="*/ 1117600 w 1306285"/>
                <a:gd name="connsiteY22" fmla="*/ 1074057 h 1277257"/>
                <a:gd name="connsiteX23" fmla="*/ 1190171 w 1306285"/>
                <a:gd name="connsiteY23" fmla="*/ 1204685 h 1277257"/>
                <a:gd name="connsiteX24" fmla="*/ 1291771 w 1306285"/>
                <a:gd name="connsiteY24" fmla="*/ 1262743 h 1277257"/>
                <a:gd name="connsiteX25" fmla="*/ 1306285 w 1306285"/>
                <a:gd name="connsiteY25" fmla="*/ 1277257 h 1277257"/>
                <a:gd name="connsiteX26" fmla="*/ 1306285 w 1306285"/>
                <a:gd name="connsiteY26" fmla="*/ 1277257 h 1277257"/>
                <a:gd name="connsiteX0" fmla="*/ 544739 w 1306285"/>
                <a:gd name="connsiteY0" fmla="*/ 6859 h 1226966"/>
                <a:gd name="connsiteX1" fmla="*/ 638628 w 1306285"/>
                <a:gd name="connsiteY1" fmla="*/ 7766 h 1226966"/>
                <a:gd name="connsiteX2" fmla="*/ 348343 w 1306285"/>
                <a:gd name="connsiteY2" fmla="*/ 109366 h 1226966"/>
                <a:gd name="connsiteX3" fmla="*/ 304800 w 1306285"/>
                <a:gd name="connsiteY3" fmla="*/ 138394 h 1226966"/>
                <a:gd name="connsiteX4" fmla="*/ 290285 w 1306285"/>
                <a:gd name="connsiteY4" fmla="*/ 181937 h 1226966"/>
                <a:gd name="connsiteX5" fmla="*/ 145143 w 1306285"/>
                <a:gd name="connsiteY5" fmla="*/ 225480 h 1226966"/>
                <a:gd name="connsiteX6" fmla="*/ 101600 w 1306285"/>
                <a:gd name="connsiteY6" fmla="*/ 283537 h 1226966"/>
                <a:gd name="connsiteX7" fmla="*/ 58057 w 1306285"/>
                <a:gd name="connsiteY7" fmla="*/ 327080 h 1226966"/>
                <a:gd name="connsiteX8" fmla="*/ 0 w 1306285"/>
                <a:gd name="connsiteY8" fmla="*/ 399652 h 1226966"/>
                <a:gd name="connsiteX9" fmla="*/ 29028 w 1306285"/>
                <a:gd name="connsiteY9" fmla="*/ 443194 h 1226966"/>
                <a:gd name="connsiteX10" fmla="*/ 232228 w 1306285"/>
                <a:gd name="connsiteY10" fmla="*/ 486737 h 1226966"/>
                <a:gd name="connsiteX11" fmla="*/ 275771 w 1306285"/>
                <a:gd name="connsiteY11" fmla="*/ 573823 h 1226966"/>
                <a:gd name="connsiteX12" fmla="*/ 290285 w 1306285"/>
                <a:gd name="connsiteY12" fmla="*/ 617366 h 1226966"/>
                <a:gd name="connsiteX13" fmla="*/ 333828 w 1306285"/>
                <a:gd name="connsiteY13" fmla="*/ 631880 h 1226966"/>
                <a:gd name="connsiteX14" fmla="*/ 609600 w 1306285"/>
                <a:gd name="connsiteY14" fmla="*/ 617366 h 1226966"/>
                <a:gd name="connsiteX15" fmla="*/ 725714 w 1306285"/>
                <a:gd name="connsiteY15" fmla="*/ 631880 h 1226966"/>
                <a:gd name="connsiteX16" fmla="*/ 769257 w 1306285"/>
                <a:gd name="connsiteY16" fmla="*/ 689937 h 1226966"/>
                <a:gd name="connsiteX17" fmla="*/ 827314 w 1306285"/>
                <a:gd name="connsiteY17" fmla="*/ 777023 h 1226966"/>
                <a:gd name="connsiteX18" fmla="*/ 899885 w 1306285"/>
                <a:gd name="connsiteY18" fmla="*/ 878623 h 1226966"/>
                <a:gd name="connsiteX19" fmla="*/ 986971 w 1306285"/>
                <a:gd name="connsiteY19" fmla="*/ 907652 h 1226966"/>
                <a:gd name="connsiteX20" fmla="*/ 1045028 w 1306285"/>
                <a:gd name="connsiteY20" fmla="*/ 951194 h 1226966"/>
                <a:gd name="connsiteX21" fmla="*/ 1088571 w 1306285"/>
                <a:gd name="connsiteY21" fmla="*/ 980223 h 1226966"/>
                <a:gd name="connsiteX22" fmla="*/ 1117600 w 1306285"/>
                <a:gd name="connsiteY22" fmla="*/ 1023766 h 1226966"/>
                <a:gd name="connsiteX23" fmla="*/ 1190171 w 1306285"/>
                <a:gd name="connsiteY23" fmla="*/ 1154394 h 1226966"/>
                <a:gd name="connsiteX24" fmla="*/ 1291771 w 1306285"/>
                <a:gd name="connsiteY24" fmla="*/ 1212452 h 1226966"/>
                <a:gd name="connsiteX25" fmla="*/ 1306285 w 1306285"/>
                <a:gd name="connsiteY25" fmla="*/ 1226966 h 1226966"/>
                <a:gd name="connsiteX26" fmla="*/ 1306285 w 1306285"/>
                <a:gd name="connsiteY26" fmla="*/ 1226966 h 1226966"/>
                <a:gd name="connsiteX0" fmla="*/ 544739 w 1339536"/>
                <a:gd name="connsiteY0" fmla="*/ 6859 h 1285155"/>
                <a:gd name="connsiteX1" fmla="*/ 638628 w 1339536"/>
                <a:gd name="connsiteY1" fmla="*/ 7766 h 1285155"/>
                <a:gd name="connsiteX2" fmla="*/ 348343 w 1339536"/>
                <a:gd name="connsiteY2" fmla="*/ 109366 h 1285155"/>
                <a:gd name="connsiteX3" fmla="*/ 304800 w 1339536"/>
                <a:gd name="connsiteY3" fmla="*/ 138394 h 1285155"/>
                <a:gd name="connsiteX4" fmla="*/ 290285 w 1339536"/>
                <a:gd name="connsiteY4" fmla="*/ 181937 h 1285155"/>
                <a:gd name="connsiteX5" fmla="*/ 145143 w 1339536"/>
                <a:gd name="connsiteY5" fmla="*/ 225480 h 1285155"/>
                <a:gd name="connsiteX6" fmla="*/ 101600 w 1339536"/>
                <a:gd name="connsiteY6" fmla="*/ 283537 h 1285155"/>
                <a:gd name="connsiteX7" fmla="*/ 58057 w 1339536"/>
                <a:gd name="connsiteY7" fmla="*/ 327080 h 1285155"/>
                <a:gd name="connsiteX8" fmla="*/ 0 w 1339536"/>
                <a:gd name="connsiteY8" fmla="*/ 399652 h 1285155"/>
                <a:gd name="connsiteX9" fmla="*/ 29028 w 1339536"/>
                <a:gd name="connsiteY9" fmla="*/ 443194 h 1285155"/>
                <a:gd name="connsiteX10" fmla="*/ 232228 w 1339536"/>
                <a:gd name="connsiteY10" fmla="*/ 486737 h 1285155"/>
                <a:gd name="connsiteX11" fmla="*/ 275771 w 1339536"/>
                <a:gd name="connsiteY11" fmla="*/ 573823 h 1285155"/>
                <a:gd name="connsiteX12" fmla="*/ 290285 w 1339536"/>
                <a:gd name="connsiteY12" fmla="*/ 617366 h 1285155"/>
                <a:gd name="connsiteX13" fmla="*/ 333828 w 1339536"/>
                <a:gd name="connsiteY13" fmla="*/ 631880 h 1285155"/>
                <a:gd name="connsiteX14" fmla="*/ 609600 w 1339536"/>
                <a:gd name="connsiteY14" fmla="*/ 617366 h 1285155"/>
                <a:gd name="connsiteX15" fmla="*/ 725714 w 1339536"/>
                <a:gd name="connsiteY15" fmla="*/ 631880 h 1285155"/>
                <a:gd name="connsiteX16" fmla="*/ 769257 w 1339536"/>
                <a:gd name="connsiteY16" fmla="*/ 689937 h 1285155"/>
                <a:gd name="connsiteX17" fmla="*/ 827314 w 1339536"/>
                <a:gd name="connsiteY17" fmla="*/ 777023 h 1285155"/>
                <a:gd name="connsiteX18" fmla="*/ 899885 w 1339536"/>
                <a:gd name="connsiteY18" fmla="*/ 878623 h 1285155"/>
                <a:gd name="connsiteX19" fmla="*/ 986971 w 1339536"/>
                <a:gd name="connsiteY19" fmla="*/ 907652 h 1285155"/>
                <a:gd name="connsiteX20" fmla="*/ 1045028 w 1339536"/>
                <a:gd name="connsiteY20" fmla="*/ 951194 h 1285155"/>
                <a:gd name="connsiteX21" fmla="*/ 1088571 w 1339536"/>
                <a:gd name="connsiteY21" fmla="*/ 980223 h 1285155"/>
                <a:gd name="connsiteX22" fmla="*/ 1117600 w 1339536"/>
                <a:gd name="connsiteY22" fmla="*/ 1023766 h 1285155"/>
                <a:gd name="connsiteX23" fmla="*/ 1190171 w 1339536"/>
                <a:gd name="connsiteY23" fmla="*/ 1154394 h 1285155"/>
                <a:gd name="connsiteX24" fmla="*/ 1291771 w 1339536"/>
                <a:gd name="connsiteY24" fmla="*/ 1212452 h 1285155"/>
                <a:gd name="connsiteX25" fmla="*/ 1306285 w 1339536"/>
                <a:gd name="connsiteY25" fmla="*/ 1226966 h 1285155"/>
                <a:gd name="connsiteX26" fmla="*/ 1339536 w 1339536"/>
                <a:gd name="connsiteY26" fmla="*/ 1285155 h 128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39536" h="1285155">
                  <a:moveTo>
                    <a:pt x="544739" y="6859"/>
                  </a:moveTo>
                  <a:cubicBezTo>
                    <a:pt x="576035" y="7161"/>
                    <a:pt x="671361" y="-9318"/>
                    <a:pt x="638628" y="7766"/>
                  </a:cubicBezTo>
                  <a:cubicBezTo>
                    <a:pt x="605895" y="24850"/>
                    <a:pt x="403981" y="87595"/>
                    <a:pt x="348343" y="109366"/>
                  </a:cubicBezTo>
                  <a:cubicBezTo>
                    <a:pt x="292705" y="131137"/>
                    <a:pt x="319314" y="128718"/>
                    <a:pt x="304800" y="138394"/>
                  </a:cubicBezTo>
                  <a:cubicBezTo>
                    <a:pt x="299962" y="152908"/>
                    <a:pt x="302735" y="173044"/>
                    <a:pt x="290285" y="181937"/>
                  </a:cubicBezTo>
                  <a:cubicBezTo>
                    <a:pt x="271255" y="195530"/>
                    <a:pt x="176181" y="217721"/>
                    <a:pt x="145143" y="225480"/>
                  </a:cubicBezTo>
                  <a:cubicBezTo>
                    <a:pt x="130629" y="244832"/>
                    <a:pt x="117343" y="265170"/>
                    <a:pt x="101600" y="283537"/>
                  </a:cubicBezTo>
                  <a:cubicBezTo>
                    <a:pt x="88242" y="299122"/>
                    <a:pt x="69443" y="310001"/>
                    <a:pt x="58057" y="327080"/>
                  </a:cubicBezTo>
                  <a:cubicBezTo>
                    <a:pt x="1971" y="411209"/>
                    <a:pt x="97383" y="334729"/>
                    <a:pt x="0" y="399652"/>
                  </a:cubicBezTo>
                  <a:cubicBezTo>
                    <a:pt x="9676" y="414166"/>
                    <a:pt x="12356" y="438064"/>
                    <a:pt x="29028" y="443194"/>
                  </a:cubicBezTo>
                  <a:cubicBezTo>
                    <a:pt x="312967" y="530560"/>
                    <a:pt x="109323" y="404802"/>
                    <a:pt x="232228" y="486737"/>
                  </a:cubicBezTo>
                  <a:cubicBezTo>
                    <a:pt x="268714" y="596191"/>
                    <a:pt x="219495" y="461269"/>
                    <a:pt x="275771" y="573823"/>
                  </a:cubicBezTo>
                  <a:cubicBezTo>
                    <a:pt x="282613" y="587507"/>
                    <a:pt x="279467" y="606548"/>
                    <a:pt x="290285" y="617366"/>
                  </a:cubicBezTo>
                  <a:cubicBezTo>
                    <a:pt x="301103" y="628184"/>
                    <a:pt x="319314" y="627042"/>
                    <a:pt x="333828" y="631880"/>
                  </a:cubicBezTo>
                  <a:cubicBezTo>
                    <a:pt x="425752" y="627042"/>
                    <a:pt x="517549" y="617366"/>
                    <a:pt x="609600" y="617366"/>
                  </a:cubicBezTo>
                  <a:cubicBezTo>
                    <a:pt x="648606" y="617366"/>
                    <a:pt x="690204" y="615739"/>
                    <a:pt x="725714" y="631880"/>
                  </a:cubicBezTo>
                  <a:cubicBezTo>
                    <a:pt x="747736" y="641890"/>
                    <a:pt x="755385" y="670119"/>
                    <a:pt x="769257" y="689937"/>
                  </a:cubicBezTo>
                  <a:cubicBezTo>
                    <a:pt x="789264" y="718518"/>
                    <a:pt x="827314" y="777023"/>
                    <a:pt x="827314" y="777023"/>
                  </a:cubicBezTo>
                  <a:cubicBezTo>
                    <a:pt x="844066" y="827279"/>
                    <a:pt x="842489" y="844185"/>
                    <a:pt x="899885" y="878623"/>
                  </a:cubicBezTo>
                  <a:cubicBezTo>
                    <a:pt x="926123" y="894366"/>
                    <a:pt x="986971" y="907652"/>
                    <a:pt x="986971" y="907652"/>
                  </a:cubicBezTo>
                  <a:cubicBezTo>
                    <a:pt x="1006323" y="922166"/>
                    <a:pt x="1025344" y="937134"/>
                    <a:pt x="1045028" y="951194"/>
                  </a:cubicBezTo>
                  <a:cubicBezTo>
                    <a:pt x="1059223" y="961333"/>
                    <a:pt x="1076236" y="967888"/>
                    <a:pt x="1088571" y="980223"/>
                  </a:cubicBezTo>
                  <a:cubicBezTo>
                    <a:pt x="1100906" y="992558"/>
                    <a:pt x="1107924" y="1009252"/>
                    <a:pt x="1117600" y="1023766"/>
                  </a:cubicBezTo>
                  <a:cubicBezTo>
                    <a:pt x="1131474" y="1065389"/>
                    <a:pt x="1150244" y="1134430"/>
                    <a:pt x="1190171" y="1154394"/>
                  </a:cubicBezTo>
                  <a:cubicBezTo>
                    <a:pt x="1238385" y="1178501"/>
                    <a:pt x="1250740" y="1181679"/>
                    <a:pt x="1291771" y="1212452"/>
                  </a:cubicBezTo>
                  <a:cubicBezTo>
                    <a:pt x="1297245" y="1216557"/>
                    <a:pt x="1301447" y="1222128"/>
                    <a:pt x="1306285" y="1226966"/>
                  </a:cubicBezTo>
                  <a:lnTo>
                    <a:pt x="1339536" y="1285155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rtlCol="0" anchor="ctr"/>
            <a:lstStyle/>
            <a:p>
              <a:pPr algn="ctr"/>
              <a:endParaRPr lang="ru-RU" sz="1800"/>
            </a:p>
          </p:txBody>
        </p:sp>
        <p:sp>
          <p:nvSpPr>
            <p:cNvPr id="408" name="Полилиния 407"/>
            <p:cNvSpPr/>
            <p:nvPr/>
          </p:nvSpPr>
          <p:spPr>
            <a:xfrm>
              <a:off x="1746158" y="3683911"/>
              <a:ext cx="1208327" cy="349780"/>
            </a:xfrm>
            <a:custGeom>
              <a:avLst/>
              <a:gdLst>
                <a:gd name="connsiteX0" fmla="*/ 1611103 w 1611103"/>
                <a:gd name="connsiteY0" fmla="*/ 232228 h 682171"/>
                <a:gd name="connsiteX1" fmla="*/ 1611103 w 1611103"/>
                <a:gd name="connsiteY1" fmla="*/ 232228 h 682171"/>
                <a:gd name="connsiteX2" fmla="*/ 1306303 w 1611103"/>
                <a:gd name="connsiteY2" fmla="*/ 246743 h 682171"/>
                <a:gd name="connsiteX3" fmla="*/ 1277274 w 1611103"/>
                <a:gd name="connsiteY3" fmla="*/ 319314 h 682171"/>
                <a:gd name="connsiteX4" fmla="*/ 1233731 w 1611103"/>
                <a:gd name="connsiteY4" fmla="*/ 406400 h 682171"/>
                <a:gd name="connsiteX5" fmla="*/ 1233731 w 1611103"/>
                <a:gd name="connsiteY5" fmla="*/ 609600 h 682171"/>
                <a:gd name="connsiteX6" fmla="*/ 1219217 w 1611103"/>
                <a:gd name="connsiteY6" fmla="*/ 682171 h 682171"/>
                <a:gd name="connsiteX7" fmla="*/ 1161160 w 1611103"/>
                <a:gd name="connsiteY7" fmla="*/ 667657 h 682171"/>
                <a:gd name="connsiteX8" fmla="*/ 1103103 w 1611103"/>
                <a:gd name="connsiteY8" fmla="*/ 580571 h 682171"/>
                <a:gd name="connsiteX9" fmla="*/ 1045046 w 1611103"/>
                <a:gd name="connsiteY9" fmla="*/ 464457 h 682171"/>
                <a:gd name="connsiteX10" fmla="*/ 986988 w 1611103"/>
                <a:gd name="connsiteY10" fmla="*/ 377371 h 682171"/>
                <a:gd name="connsiteX11" fmla="*/ 914417 w 1611103"/>
                <a:gd name="connsiteY11" fmla="*/ 348343 h 682171"/>
                <a:gd name="connsiteX12" fmla="*/ 522531 w 1611103"/>
                <a:gd name="connsiteY12" fmla="*/ 391885 h 682171"/>
                <a:gd name="connsiteX13" fmla="*/ 478988 w 1611103"/>
                <a:gd name="connsiteY13" fmla="*/ 406400 h 682171"/>
                <a:gd name="connsiteX14" fmla="*/ 348360 w 1611103"/>
                <a:gd name="connsiteY14" fmla="*/ 391885 h 682171"/>
                <a:gd name="connsiteX15" fmla="*/ 304817 w 1611103"/>
                <a:gd name="connsiteY15" fmla="*/ 377371 h 682171"/>
                <a:gd name="connsiteX16" fmla="*/ 188703 w 1611103"/>
                <a:gd name="connsiteY16" fmla="*/ 362857 h 682171"/>
                <a:gd name="connsiteX17" fmla="*/ 130646 w 1611103"/>
                <a:gd name="connsiteY17" fmla="*/ 246743 h 682171"/>
                <a:gd name="connsiteX18" fmla="*/ 101617 w 1611103"/>
                <a:gd name="connsiteY18" fmla="*/ 145143 h 682171"/>
                <a:gd name="connsiteX19" fmla="*/ 58074 w 1611103"/>
                <a:gd name="connsiteY19" fmla="*/ 101600 h 682171"/>
                <a:gd name="connsiteX20" fmla="*/ 17 w 1611103"/>
                <a:gd name="connsiteY20" fmla="*/ 0 h 682171"/>
                <a:gd name="connsiteX21" fmla="*/ 17 w 1611103"/>
                <a:gd name="connsiteY21" fmla="*/ 0 h 682171"/>
                <a:gd name="connsiteX0" fmla="*/ 1611103 w 1611103"/>
                <a:gd name="connsiteY0" fmla="*/ 232228 h 688982"/>
                <a:gd name="connsiteX1" fmla="*/ 1611103 w 1611103"/>
                <a:gd name="connsiteY1" fmla="*/ 232228 h 688982"/>
                <a:gd name="connsiteX2" fmla="*/ 1306303 w 1611103"/>
                <a:gd name="connsiteY2" fmla="*/ 246743 h 688982"/>
                <a:gd name="connsiteX3" fmla="*/ 1277274 w 1611103"/>
                <a:gd name="connsiteY3" fmla="*/ 319314 h 688982"/>
                <a:gd name="connsiteX4" fmla="*/ 1233731 w 1611103"/>
                <a:gd name="connsiteY4" fmla="*/ 406400 h 688982"/>
                <a:gd name="connsiteX5" fmla="*/ 1233731 w 1611103"/>
                <a:gd name="connsiteY5" fmla="*/ 609600 h 688982"/>
                <a:gd name="connsiteX6" fmla="*/ 1219217 w 1611103"/>
                <a:gd name="connsiteY6" fmla="*/ 682171 h 688982"/>
                <a:gd name="connsiteX7" fmla="*/ 1161160 w 1611103"/>
                <a:gd name="connsiteY7" fmla="*/ 667657 h 688982"/>
                <a:gd name="connsiteX8" fmla="*/ 1150728 w 1611103"/>
                <a:gd name="connsiteY8" fmla="*/ 437696 h 688982"/>
                <a:gd name="connsiteX9" fmla="*/ 1045046 w 1611103"/>
                <a:gd name="connsiteY9" fmla="*/ 464457 h 688982"/>
                <a:gd name="connsiteX10" fmla="*/ 986988 w 1611103"/>
                <a:gd name="connsiteY10" fmla="*/ 377371 h 688982"/>
                <a:gd name="connsiteX11" fmla="*/ 914417 w 1611103"/>
                <a:gd name="connsiteY11" fmla="*/ 348343 h 688982"/>
                <a:gd name="connsiteX12" fmla="*/ 522531 w 1611103"/>
                <a:gd name="connsiteY12" fmla="*/ 391885 h 688982"/>
                <a:gd name="connsiteX13" fmla="*/ 478988 w 1611103"/>
                <a:gd name="connsiteY13" fmla="*/ 406400 h 688982"/>
                <a:gd name="connsiteX14" fmla="*/ 348360 w 1611103"/>
                <a:gd name="connsiteY14" fmla="*/ 391885 h 688982"/>
                <a:gd name="connsiteX15" fmla="*/ 304817 w 1611103"/>
                <a:gd name="connsiteY15" fmla="*/ 377371 h 688982"/>
                <a:gd name="connsiteX16" fmla="*/ 188703 w 1611103"/>
                <a:gd name="connsiteY16" fmla="*/ 362857 h 688982"/>
                <a:gd name="connsiteX17" fmla="*/ 130646 w 1611103"/>
                <a:gd name="connsiteY17" fmla="*/ 246743 h 688982"/>
                <a:gd name="connsiteX18" fmla="*/ 101617 w 1611103"/>
                <a:gd name="connsiteY18" fmla="*/ 145143 h 688982"/>
                <a:gd name="connsiteX19" fmla="*/ 58074 w 1611103"/>
                <a:gd name="connsiteY19" fmla="*/ 101600 h 688982"/>
                <a:gd name="connsiteX20" fmla="*/ 17 w 1611103"/>
                <a:gd name="connsiteY20" fmla="*/ 0 h 688982"/>
                <a:gd name="connsiteX21" fmla="*/ 17 w 1611103"/>
                <a:gd name="connsiteY21" fmla="*/ 0 h 688982"/>
                <a:gd name="connsiteX0" fmla="*/ 1611103 w 1611103"/>
                <a:gd name="connsiteY0" fmla="*/ 232228 h 682171"/>
                <a:gd name="connsiteX1" fmla="*/ 1611103 w 1611103"/>
                <a:gd name="connsiteY1" fmla="*/ 232228 h 682171"/>
                <a:gd name="connsiteX2" fmla="*/ 1306303 w 1611103"/>
                <a:gd name="connsiteY2" fmla="*/ 246743 h 682171"/>
                <a:gd name="connsiteX3" fmla="*/ 1277274 w 1611103"/>
                <a:gd name="connsiteY3" fmla="*/ 319314 h 682171"/>
                <a:gd name="connsiteX4" fmla="*/ 1233731 w 1611103"/>
                <a:gd name="connsiteY4" fmla="*/ 406400 h 682171"/>
                <a:gd name="connsiteX5" fmla="*/ 1233731 w 1611103"/>
                <a:gd name="connsiteY5" fmla="*/ 609600 h 682171"/>
                <a:gd name="connsiteX6" fmla="*/ 1219217 w 1611103"/>
                <a:gd name="connsiteY6" fmla="*/ 682171 h 682171"/>
                <a:gd name="connsiteX7" fmla="*/ 1189735 w 1611103"/>
                <a:gd name="connsiteY7" fmla="*/ 439057 h 682171"/>
                <a:gd name="connsiteX8" fmla="*/ 1150728 w 1611103"/>
                <a:gd name="connsiteY8" fmla="*/ 437696 h 682171"/>
                <a:gd name="connsiteX9" fmla="*/ 1045046 w 1611103"/>
                <a:gd name="connsiteY9" fmla="*/ 464457 h 682171"/>
                <a:gd name="connsiteX10" fmla="*/ 986988 w 1611103"/>
                <a:gd name="connsiteY10" fmla="*/ 377371 h 682171"/>
                <a:gd name="connsiteX11" fmla="*/ 914417 w 1611103"/>
                <a:gd name="connsiteY11" fmla="*/ 348343 h 682171"/>
                <a:gd name="connsiteX12" fmla="*/ 522531 w 1611103"/>
                <a:gd name="connsiteY12" fmla="*/ 391885 h 682171"/>
                <a:gd name="connsiteX13" fmla="*/ 478988 w 1611103"/>
                <a:gd name="connsiteY13" fmla="*/ 406400 h 682171"/>
                <a:gd name="connsiteX14" fmla="*/ 348360 w 1611103"/>
                <a:gd name="connsiteY14" fmla="*/ 391885 h 682171"/>
                <a:gd name="connsiteX15" fmla="*/ 304817 w 1611103"/>
                <a:gd name="connsiteY15" fmla="*/ 377371 h 682171"/>
                <a:gd name="connsiteX16" fmla="*/ 188703 w 1611103"/>
                <a:gd name="connsiteY16" fmla="*/ 362857 h 682171"/>
                <a:gd name="connsiteX17" fmla="*/ 130646 w 1611103"/>
                <a:gd name="connsiteY17" fmla="*/ 246743 h 682171"/>
                <a:gd name="connsiteX18" fmla="*/ 101617 w 1611103"/>
                <a:gd name="connsiteY18" fmla="*/ 145143 h 682171"/>
                <a:gd name="connsiteX19" fmla="*/ 58074 w 1611103"/>
                <a:gd name="connsiteY19" fmla="*/ 101600 h 682171"/>
                <a:gd name="connsiteX20" fmla="*/ 17 w 1611103"/>
                <a:gd name="connsiteY20" fmla="*/ 0 h 682171"/>
                <a:gd name="connsiteX21" fmla="*/ 17 w 1611103"/>
                <a:gd name="connsiteY21" fmla="*/ 0 h 682171"/>
                <a:gd name="connsiteX0" fmla="*/ 1611103 w 1611103"/>
                <a:gd name="connsiteY0" fmla="*/ 232228 h 609633"/>
                <a:gd name="connsiteX1" fmla="*/ 1611103 w 1611103"/>
                <a:gd name="connsiteY1" fmla="*/ 232228 h 609633"/>
                <a:gd name="connsiteX2" fmla="*/ 1306303 w 1611103"/>
                <a:gd name="connsiteY2" fmla="*/ 246743 h 609633"/>
                <a:gd name="connsiteX3" fmla="*/ 1277274 w 1611103"/>
                <a:gd name="connsiteY3" fmla="*/ 319314 h 609633"/>
                <a:gd name="connsiteX4" fmla="*/ 1233731 w 1611103"/>
                <a:gd name="connsiteY4" fmla="*/ 406400 h 609633"/>
                <a:gd name="connsiteX5" fmla="*/ 1233731 w 1611103"/>
                <a:gd name="connsiteY5" fmla="*/ 609600 h 609633"/>
                <a:gd name="connsiteX6" fmla="*/ 1162067 w 1611103"/>
                <a:gd name="connsiteY6" fmla="*/ 424996 h 609633"/>
                <a:gd name="connsiteX7" fmla="*/ 1189735 w 1611103"/>
                <a:gd name="connsiteY7" fmla="*/ 439057 h 609633"/>
                <a:gd name="connsiteX8" fmla="*/ 1150728 w 1611103"/>
                <a:gd name="connsiteY8" fmla="*/ 437696 h 609633"/>
                <a:gd name="connsiteX9" fmla="*/ 1045046 w 1611103"/>
                <a:gd name="connsiteY9" fmla="*/ 464457 h 609633"/>
                <a:gd name="connsiteX10" fmla="*/ 986988 w 1611103"/>
                <a:gd name="connsiteY10" fmla="*/ 377371 h 609633"/>
                <a:gd name="connsiteX11" fmla="*/ 914417 w 1611103"/>
                <a:gd name="connsiteY11" fmla="*/ 348343 h 609633"/>
                <a:gd name="connsiteX12" fmla="*/ 522531 w 1611103"/>
                <a:gd name="connsiteY12" fmla="*/ 391885 h 609633"/>
                <a:gd name="connsiteX13" fmla="*/ 478988 w 1611103"/>
                <a:gd name="connsiteY13" fmla="*/ 406400 h 609633"/>
                <a:gd name="connsiteX14" fmla="*/ 348360 w 1611103"/>
                <a:gd name="connsiteY14" fmla="*/ 391885 h 609633"/>
                <a:gd name="connsiteX15" fmla="*/ 304817 w 1611103"/>
                <a:gd name="connsiteY15" fmla="*/ 377371 h 609633"/>
                <a:gd name="connsiteX16" fmla="*/ 188703 w 1611103"/>
                <a:gd name="connsiteY16" fmla="*/ 362857 h 609633"/>
                <a:gd name="connsiteX17" fmla="*/ 130646 w 1611103"/>
                <a:gd name="connsiteY17" fmla="*/ 246743 h 609633"/>
                <a:gd name="connsiteX18" fmla="*/ 101617 w 1611103"/>
                <a:gd name="connsiteY18" fmla="*/ 145143 h 609633"/>
                <a:gd name="connsiteX19" fmla="*/ 58074 w 1611103"/>
                <a:gd name="connsiteY19" fmla="*/ 101600 h 609633"/>
                <a:gd name="connsiteX20" fmla="*/ 17 w 1611103"/>
                <a:gd name="connsiteY20" fmla="*/ 0 h 609633"/>
                <a:gd name="connsiteX21" fmla="*/ 17 w 1611103"/>
                <a:gd name="connsiteY21" fmla="*/ 0 h 609633"/>
                <a:gd name="connsiteX0" fmla="*/ 1611103 w 1611103"/>
                <a:gd name="connsiteY0" fmla="*/ 232228 h 466373"/>
                <a:gd name="connsiteX1" fmla="*/ 1611103 w 1611103"/>
                <a:gd name="connsiteY1" fmla="*/ 232228 h 466373"/>
                <a:gd name="connsiteX2" fmla="*/ 1306303 w 1611103"/>
                <a:gd name="connsiteY2" fmla="*/ 246743 h 466373"/>
                <a:gd name="connsiteX3" fmla="*/ 1277274 w 1611103"/>
                <a:gd name="connsiteY3" fmla="*/ 319314 h 466373"/>
                <a:gd name="connsiteX4" fmla="*/ 1233731 w 1611103"/>
                <a:gd name="connsiteY4" fmla="*/ 406400 h 466373"/>
                <a:gd name="connsiteX5" fmla="*/ 1176581 w 1611103"/>
                <a:gd name="connsiteY5" fmla="*/ 428625 h 466373"/>
                <a:gd name="connsiteX6" fmla="*/ 1162067 w 1611103"/>
                <a:gd name="connsiteY6" fmla="*/ 424996 h 466373"/>
                <a:gd name="connsiteX7" fmla="*/ 1189735 w 1611103"/>
                <a:gd name="connsiteY7" fmla="*/ 439057 h 466373"/>
                <a:gd name="connsiteX8" fmla="*/ 1150728 w 1611103"/>
                <a:gd name="connsiteY8" fmla="*/ 437696 h 466373"/>
                <a:gd name="connsiteX9" fmla="*/ 1045046 w 1611103"/>
                <a:gd name="connsiteY9" fmla="*/ 464457 h 466373"/>
                <a:gd name="connsiteX10" fmla="*/ 986988 w 1611103"/>
                <a:gd name="connsiteY10" fmla="*/ 377371 h 466373"/>
                <a:gd name="connsiteX11" fmla="*/ 914417 w 1611103"/>
                <a:gd name="connsiteY11" fmla="*/ 348343 h 466373"/>
                <a:gd name="connsiteX12" fmla="*/ 522531 w 1611103"/>
                <a:gd name="connsiteY12" fmla="*/ 391885 h 466373"/>
                <a:gd name="connsiteX13" fmla="*/ 478988 w 1611103"/>
                <a:gd name="connsiteY13" fmla="*/ 406400 h 466373"/>
                <a:gd name="connsiteX14" fmla="*/ 348360 w 1611103"/>
                <a:gd name="connsiteY14" fmla="*/ 391885 h 466373"/>
                <a:gd name="connsiteX15" fmla="*/ 304817 w 1611103"/>
                <a:gd name="connsiteY15" fmla="*/ 377371 h 466373"/>
                <a:gd name="connsiteX16" fmla="*/ 188703 w 1611103"/>
                <a:gd name="connsiteY16" fmla="*/ 362857 h 466373"/>
                <a:gd name="connsiteX17" fmla="*/ 130646 w 1611103"/>
                <a:gd name="connsiteY17" fmla="*/ 246743 h 466373"/>
                <a:gd name="connsiteX18" fmla="*/ 101617 w 1611103"/>
                <a:gd name="connsiteY18" fmla="*/ 145143 h 466373"/>
                <a:gd name="connsiteX19" fmla="*/ 58074 w 1611103"/>
                <a:gd name="connsiteY19" fmla="*/ 101600 h 466373"/>
                <a:gd name="connsiteX20" fmla="*/ 17 w 1611103"/>
                <a:gd name="connsiteY20" fmla="*/ 0 h 466373"/>
                <a:gd name="connsiteX21" fmla="*/ 17 w 1611103"/>
                <a:gd name="connsiteY21" fmla="*/ 0 h 46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11103" h="466373">
                  <a:moveTo>
                    <a:pt x="1611103" y="232228"/>
                  </a:moveTo>
                  <a:lnTo>
                    <a:pt x="1611103" y="232228"/>
                  </a:lnTo>
                  <a:lnTo>
                    <a:pt x="1306303" y="246743"/>
                  </a:lnTo>
                  <a:cubicBezTo>
                    <a:pt x="1281093" y="253320"/>
                    <a:pt x="1286422" y="294919"/>
                    <a:pt x="1277274" y="319314"/>
                  </a:cubicBezTo>
                  <a:cubicBezTo>
                    <a:pt x="1251519" y="387992"/>
                    <a:pt x="1277773" y="340337"/>
                    <a:pt x="1233731" y="406400"/>
                  </a:cubicBezTo>
                  <a:cubicBezTo>
                    <a:pt x="1197767" y="514295"/>
                    <a:pt x="1188525" y="425526"/>
                    <a:pt x="1176581" y="428625"/>
                  </a:cubicBezTo>
                  <a:cubicBezTo>
                    <a:pt x="1164637" y="431724"/>
                    <a:pt x="1166905" y="400806"/>
                    <a:pt x="1162067" y="424996"/>
                  </a:cubicBezTo>
                  <a:cubicBezTo>
                    <a:pt x="1142715" y="420158"/>
                    <a:pt x="1191625" y="436940"/>
                    <a:pt x="1189735" y="439057"/>
                  </a:cubicBezTo>
                  <a:cubicBezTo>
                    <a:pt x="1187845" y="441174"/>
                    <a:pt x="1174843" y="433463"/>
                    <a:pt x="1150728" y="437696"/>
                  </a:cubicBezTo>
                  <a:cubicBezTo>
                    <a:pt x="1126613" y="441929"/>
                    <a:pt x="1072336" y="474511"/>
                    <a:pt x="1045046" y="464457"/>
                  </a:cubicBezTo>
                  <a:cubicBezTo>
                    <a:pt x="1017756" y="454403"/>
                    <a:pt x="1019381" y="390328"/>
                    <a:pt x="986988" y="377371"/>
                  </a:cubicBezTo>
                  <a:lnTo>
                    <a:pt x="914417" y="348343"/>
                  </a:lnTo>
                  <a:cubicBezTo>
                    <a:pt x="812075" y="357647"/>
                    <a:pt x="644151" y="361480"/>
                    <a:pt x="522531" y="391885"/>
                  </a:cubicBezTo>
                  <a:cubicBezTo>
                    <a:pt x="507688" y="395596"/>
                    <a:pt x="493502" y="401562"/>
                    <a:pt x="478988" y="406400"/>
                  </a:cubicBezTo>
                  <a:cubicBezTo>
                    <a:pt x="435445" y="401562"/>
                    <a:pt x="391575" y="399088"/>
                    <a:pt x="348360" y="391885"/>
                  </a:cubicBezTo>
                  <a:cubicBezTo>
                    <a:pt x="333269" y="389370"/>
                    <a:pt x="319870" y="380108"/>
                    <a:pt x="304817" y="377371"/>
                  </a:cubicBezTo>
                  <a:cubicBezTo>
                    <a:pt x="266440" y="370394"/>
                    <a:pt x="227408" y="367695"/>
                    <a:pt x="188703" y="362857"/>
                  </a:cubicBezTo>
                  <a:cubicBezTo>
                    <a:pt x="153146" y="309522"/>
                    <a:pt x="154318" y="317759"/>
                    <a:pt x="130646" y="246743"/>
                  </a:cubicBezTo>
                  <a:cubicBezTo>
                    <a:pt x="127421" y="237069"/>
                    <a:pt x="110934" y="159119"/>
                    <a:pt x="101617" y="145143"/>
                  </a:cubicBezTo>
                  <a:cubicBezTo>
                    <a:pt x="90231" y="128064"/>
                    <a:pt x="70676" y="117803"/>
                    <a:pt x="58074" y="101600"/>
                  </a:cubicBezTo>
                  <a:cubicBezTo>
                    <a:pt x="-2667" y="23505"/>
                    <a:pt x="17" y="47597"/>
                    <a:pt x="17" y="0"/>
                  </a:cubicBezTo>
                  <a:lnTo>
                    <a:pt x="17" y="0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rtlCol="0" anchor="ctr"/>
            <a:lstStyle/>
            <a:p>
              <a:pPr algn="ctr"/>
              <a:endParaRPr lang="ru-RU" sz="1800"/>
            </a:p>
          </p:txBody>
        </p:sp>
        <p:sp>
          <p:nvSpPr>
            <p:cNvPr id="414" name="Полилиния 413"/>
            <p:cNvSpPr/>
            <p:nvPr/>
          </p:nvSpPr>
          <p:spPr>
            <a:xfrm>
              <a:off x="6699886" y="2947305"/>
              <a:ext cx="1780087" cy="1472840"/>
            </a:xfrm>
            <a:custGeom>
              <a:avLst/>
              <a:gdLst>
                <a:gd name="connsiteX0" fmla="*/ 2264229 w 2264229"/>
                <a:gd name="connsiteY0" fmla="*/ 391885 h 1930400"/>
                <a:gd name="connsiteX1" fmla="*/ 2264229 w 2264229"/>
                <a:gd name="connsiteY1" fmla="*/ 391885 h 1930400"/>
                <a:gd name="connsiteX2" fmla="*/ 2148114 w 2264229"/>
                <a:gd name="connsiteY2" fmla="*/ 348343 h 1930400"/>
                <a:gd name="connsiteX3" fmla="*/ 2133600 w 2264229"/>
                <a:gd name="connsiteY3" fmla="*/ 275771 h 1930400"/>
                <a:gd name="connsiteX4" fmla="*/ 2104571 w 2264229"/>
                <a:gd name="connsiteY4" fmla="*/ 188685 h 1930400"/>
                <a:gd name="connsiteX5" fmla="*/ 2032000 w 2264229"/>
                <a:gd name="connsiteY5" fmla="*/ 58057 h 1930400"/>
                <a:gd name="connsiteX6" fmla="*/ 1988457 w 2264229"/>
                <a:gd name="connsiteY6" fmla="*/ 14514 h 1930400"/>
                <a:gd name="connsiteX7" fmla="*/ 1915886 w 2264229"/>
                <a:gd name="connsiteY7" fmla="*/ 0 h 1930400"/>
                <a:gd name="connsiteX8" fmla="*/ 1930400 w 2264229"/>
                <a:gd name="connsiteY8" fmla="*/ 87085 h 1930400"/>
                <a:gd name="connsiteX9" fmla="*/ 1944914 w 2264229"/>
                <a:gd name="connsiteY9" fmla="*/ 130628 h 1930400"/>
                <a:gd name="connsiteX10" fmla="*/ 1959429 w 2264229"/>
                <a:gd name="connsiteY10" fmla="*/ 261257 h 1930400"/>
                <a:gd name="connsiteX11" fmla="*/ 1886857 w 2264229"/>
                <a:gd name="connsiteY11" fmla="*/ 522514 h 1930400"/>
                <a:gd name="connsiteX12" fmla="*/ 1843314 w 2264229"/>
                <a:gd name="connsiteY12" fmla="*/ 551543 h 1930400"/>
                <a:gd name="connsiteX13" fmla="*/ 1814286 w 2264229"/>
                <a:gd name="connsiteY13" fmla="*/ 595085 h 1930400"/>
                <a:gd name="connsiteX14" fmla="*/ 1727200 w 2264229"/>
                <a:gd name="connsiteY14" fmla="*/ 667657 h 1930400"/>
                <a:gd name="connsiteX15" fmla="*/ 1669143 w 2264229"/>
                <a:gd name="connsiteY15" fmla="*/ 754743 h 1930400"/>
                <a:gd name="connsiteX16" fmla="*/ 1625600 w 2264229"/>
                <a:gd name="connsiteY16" fmla="*/ 798285 h 1930400"/>
                <a:gd name="connsiteX17" fmla="*/ 1509486 w 2264229"/>
                <a:gd name="connsiteY17" fmla="*/ 870857 h 1930400"/>
                <a:gd name="connsiteX18" fmla="*/ 1451429 w 2264229"/>
                <a:gd name="connsiteY18" fmla="*/ 899885 h 1930400"/>
                <a:gd name="connsiteX19" fmla="*/ 1378857 w 2264229"/>
                <a:gd name="connsiteY19" fmla="*/ 914400 h 1930400"/>
                <a:gd name="connsiteX20" fmla="*/ 1349829 w 2264229"/>
                <a:gd name="connsiteY20" fmla="*/ 972457 h 1930400"/>
                <a:gd name="connsiteX21" fmla="*/ 1364343 w 2264229"/>
                <a:gd name="connsiteY21" fmla="*/ 1030514 h 1930400"/>
                <a:gd name="connsiteX22" fmla="*/ 1378857 w 2264229"/>
                <a:gd name="connsiteY22" fmla="*/ 1103085 h 1930400"/>
                <a:gd name="connsiteX23" fmla="*/ 1364343 w 2264229"/>
                <a:gd name="connsiteY23" fmla="*/ 1190171 h 1930400"/>
                <a:gd name="connsiteX24" fmla="*/ 1248229 w 2264229"/>
                <a:gd name="connsiteY24" fmla="*/ 1204685 h 1930400"/>
                <a:gd name="connsiteX25" fmla="*/ 1204686 w 2264229"/>
                <a:gd name="connsiteY25" fmla="*/ 1219200 h 1930400"/>
                <a:gd name="connsiteX26" fmla="*/ 1103086 w 2264229"/>
                <a:gd name="connsiteY26" fmla="*/ 1204685 h 1930400"/>
                <a:gd name="connsiteX27" fmla="*/ 972457 w 2264229"/>
                <a:gd name="connsiteY27" fmla="*/ 1132114 h 1930400"/>
                <a:gd name="connsiteX28" fmla="*/ 827314 w 2264229"/>
                <a:gd name="connsiteY28" fmla="*/ 1117600 h 1930400"/>
                <a:gd name="connsiteX29" fmla="*/ 754743 w 2264229"/>
                <a:gd name="connsiteY29" fmla="*/ 1103085 h 1930400"/>
                <a:gd name="connsiteX30" fmla="*/ 725714 w 2264229"/>
                <a:gd name="connsiteY30" fmla="*/ 1059543 h 1930400"/>
                <a:gd name="connsiteX31" fmla="*/ 682171 w 2264229"/>
                <a:gd name="connsiteY31" fmla="*/ 1045028 h 1930400"/>
                <a:gd name="connsiteX32" fmla="*/ 638629 w 2264229"/>
                <a:gd name="connsiteY32" fmla="*/ 1001485 h 1930400"/>
                <a:gd name="connsiteX33" fmla="*/ 551543 w 2264229"/>
                <a:gd name="connsiteY33" fmla="*/ 972457 h 1930400"/>
                <a:gd name="connsiteX34" fmla="*/ 348343 w 2264229"/>
                <a:gd name="connsiteY34" fmla="*/ 986971 h 1930400"/>
                <a:gd name="connsiteX35" fmla="*/ 304800 w 2264229"/>
                <a:gd name="connsiteY35" fmla="*/ 1016000 h 1930400"/>
                <a:gd name="connsiteX36" fmla="*/ 217714 w 2264229"/>
                <a:gd name="connsiteY36" fmla="*/ 1103085 h 1930400"/>
                <a:gd name="connsiteX37" fmla="*/ 188686 w 2264229"/>
                <a:gd name="connsiteY37" fmla="*/ 1219200 h 1930400"/>
                <a:gd name="connsiteX38" fmla="*/ 159657 w 2264229"/>
                <a:gd name="connsiteY38" fmla="*/ 1277257 h 1930400"/>
                <a:gd name="connsiteX39" fmla="*/ 72571 w 2264229"/>
                <a:gd name="connsiteY39" fmla="*/ 1335314 h 1930400"/>
                <a:gd name="connsiteX40" fmla="*/ 29029 w 2264229"/>
                <a:gd name="connsiteY40" fmla="*/ 1422400 h 1930400"/>
                <a:gd name="connsiteX41" fmla="*/ 58057 w 2264229"/>
                <a:gd name="connsiteY41" fmla="*/ 1465943 h 1930400"/>
                <a:gd name="connsiteX42" fmla="*/ 87086 w 2264229"/>
                <a:gd name="connsiteY42" fmla="*/ 1553028 h 1930400"/>
                <a:gd name="connsiteX43" fmla="*/ 43543 w 2264229"/>
                <a:gd name="connsiteY43" fmla="*/ 1843314 h 1930400"/>
                <a:gd name="connsiteX44" fmla="*/ 14514 w 2264229"/>
                <a:gd name="connsiteY44" fmla="*/ 1930400 h 1930400"/>
                <a:gd name="connsiteX45" fmla="*/ 0 w 2264229"/>
                <a:gd name="connsiteY45" fmla="*/ 1930400 h 1930400"/>
                <a:gd name="connsiteX0" fmla="*/ 2264229 w 2365829"/>
                <a:gd name="connsiteY0" fmla="*/ 391885 h 1930400"/>
                <a:gd name="connsiteX1" fmla="*/ 2365829 w 2365829"/>
                <a:gd name="connsiteY1" fmla="*/ 391885 h 1930400"/>
                <a:gd name="connsiteX2" fmla="*/ 2148114 w 2365829"/>
                <a:gd name="connsiteY2" fmla="*/ 348343 h 1930400"/>
                <a:gd name="connsiteX3" fmla="*/ 2133600 w 2365829"/>
                <a:gd name="connsiteY3" fmla="*/ 275771 h 1930400"/>
                <a:gd name="connsiteX4" fmla="*/ 2104571 w 2365829"/>
                <a:gd name="connsiteY4" fmla="*/ 188685 h 1930400"/>
                <a:gd name="connsiteX5" fmla="*/ 2032000 w 2365829"/>
                <a:gd name="connsiteY5" fmla="*/ 58057 h 1930400"/>
                <a:gd name="connsiteX6" fmla="*/ 1988457 w 2365829"/>
                <a:gd name="connsiteY6" fmla="*/ 14514 h 1930400"/>
                <a:gd name="connsiteX7" fmla="*/ 1915886 w 2365829"/>
                <a:gd name="connsiteY7" fmla="*/ 0 h 1930400"/>
                <a:gd name="connsiteX8" fmla="*/ 1930400 w 2365829"/>
                <a:gd name="connsiteY8" fmla="*/ 87085 h 1930400"/>
                <a:gd name="connsiteX9" fmla="*/ 1944914 w 2365829"/>
                <a:gd name="connsiteY9" fmla="*/ 130628 h 1930400"/>
                <a:gd name="connsiteX10" fmla="*/ 1959429 w 2365829"/>
                <a:gd name="connsiteY10" fmla="*/ 261257 h 1930400"/>
                <a:gd name="connsiteX11" fmla="*/ 1886857 w 2365829"/>
                <a:gd name="connsiteY11" fmla="*/ 522514 h 1930400"/>
                <a:gd name="connsiteX12" fmla="*/ 1843314 w 2365829"/>
                <a:gd name="connsiteY12" fmla="*/ 551543 h 1930400"/>
                <a:gd name="connsiteX13" fmla="*/ 1814286 w 2365829"/>
                <a:gd name="connsiteY13" fmla="*/ 595085 h 1930400"/>
                <a:gd name="connsiteX14" fmla="*/ 1727200 w 2365829"/>
                <a:gd name="connsiteY14" fmla="*/ 667657 h 1930400"/>
                <a:gd name="connsiteX15" fmla="*/ 1669143 w 2365829"/>
                <a:gd name="connsiteY15" fmla="*/ 754743 h 1930400"/>
                <a:gd name="connsiteX16" fmla="*/ 1625600 w 2365829"/>
                <a:gd name="connsiteY16" fmla="*/ 798285 h 1930400"/>
                <a:gd name="connsiteX17" fmla="*/ 1509486 w 2365829"/>
                <a:gd name="connsiteY17" fmla="*/ 870857 h 1930400"/>
                <a:gd name="connsiteX18" fmla="*/ 1451429 w 2365829"/>
                <a:gd name="connsiteY18" fmla="*/ 899885 h 1930400"/>
                <a:gd name="connsiteX19" fmla="*/ 1378857 w 2365829"/>
                <a:gd name="connsiteY19" fmla="*/ 914400 h 1930400"/>
                <a:gd name="connsiteX20" fmla="*/ 1349829 w 2365829"/>
                <a:gd name="connsiteY20" fmla="*/ 972457 h 1930400"/>
                <a:gd name="connsiteX21" fmla="*/ 1364343 w 2365829"/>
                <a:gd name="connsiteY21" fmla="*/ 1030514 h 1930400"/>
                <a:gd name="connsiteX22" fmla="*/ 1378857 w 2365829"/>
                <a:gd name="connsiteY22" fmla="*/ 1103085 h 1930400"/>
                <a:gd name="connsiteX23" fmla="*/ 1364343 w 2365829"/>
                <a:gd name="connsiteY23" fmla="*/ 1190171 h 1930400"/>
                <a:gd name="connsiteX24" fmla="*/ 1248229 w 2365829"/>
                <a:gd name="connsiteY24" fmla="*/ 1204685 h 1930400"/>
                <a:gd name="connsiteX25" fmla="*/ 1204686 w 2365829"/>
                <a:gd name="connsiteY25" fmla="*/ 1219200 h 1930400"/>
                <a:gd name="connsiteX26" fmla="*/ 1103086 w 2365829"/>
                <a:gd name="connsiteY26" fmla="*/ 1204685 h 1930400"/>
                <a:gd name="connsiteX27" fmla="*/ 972457 w 2365829"/>
                <a:gd name="connsiteY27" fmla="*/ 1132114 h 1930400"/>
                <a:gd name="connsiteX28" fmla="*/ 827314 w 2365829"/>
                <a:gd name="connsiteY28" fmla="*/ 1117600 h 1930400"/>
                <a:gd name="connsiteX29" fmla="*/ 754743 w 2365829"/>
                <a:gd name="connsiteY29" fmla="*/ 1103085 h 1930400"/>
                <a:gd name="connsiteX30" fmla="*/ 725714 w 2365829"/>
                <a:gd name="connsiteY30" fmla="*/ 1059543 h 1930400"/>
                <a:gd name="connsiteX31" fmla="*/ 682171 w 2365829"/>
                <a:gd name="connsiteY31" fmla="*/ 1045028 h 1930400"/>
                <a:gd name="connsiteX32" fmla="*/ 638629 w 2365829"/>
                <a:gd name="connsiteY32" fmla="*/ 1001485 h 1930400"/>
                <a:gd name="connsiteX33" fmla="*/ 551543 w 2365829"/>
                <a:gd name="connsiteY33" fmla="*/ 972457 h 1930400"/>
                <a:gd name="connsiteX34" fmla="*/ 348343 w 2365829"/>
                <a:gd name="connsiteY34" fmla="*/ 986971 h 1930400"/>
                <a:gd name="connsiteX35" fmla="*/ 304800 w 2365829"/>
                <a:gd name="connsiteY35" fmla="*/ 1016000 h 1930400"/>
                <a:gd name="connsiteX36" fmla="*/ 217714 w 2365829"/>
                <a:gd name="connsiteY36" fmla="*/ 1103085 h 1930400"/>
                <a:gd name="connsiteX37" fmla="*/ 188686 w 2365829"/>
                <a:gd name="connsiteY37" fmla="*/ 1219200 h 1930400"/>
                <a:gd name="connsiteX38" fmla="*/ 159657 w 2365829"/>
                <a:gd name="connsiteY38" fmla="*/ 1277257 h 1930400"/>
                <a:gd name="connsiteX39" fmla="*/ 72571 w 2365829"/>
                <a:gd name="connsiteY39" fmla="*/ 1335314 h 1930400"/>
                <a:gd name="connsiteX40" fmla="*/ 29029 w 2365829"/>
                <a:gd name="connsiteY40" fmla="*/ 1422400 h 1930400"/>
                <a:gd name="connsiteX41" fmla="*/ 58057 w 2365829"/>
                <a:gd name="connsiteY41" fmla="*/ 1465943 h 1930400"/>
                <a:gd name="connsiteX42" fmla="*/ 87086 w 2365829"/>
                <a:gd name="connsiteY42" fmla="*/ 1553028 h 1930400"/>
                <a:gd name="connsiteX43" fmla="*/ 43543 w 2365829"/>
                <a:gd name="connsiteY43" fmla="*/ 1843314 h 1930400"/>
                <a:gd name="connsiteX44" fmla="*/ 14514 w 2365829"/>
                <a:gd name="connsiteY44" fmla="*/ 1930400 h 1930400"/>
                <a:gd name="connsiteX45" fmla="*/ 0 w 2365829"/>
                <a:gd name="connsiteY45" fmla="*/ 1930400 h 1930400"/>
                <a:gd name="connsiteX0" fmla="*/ 2264229 w 2365829"/>
                <a:gd name="connsiteY0" fmla="*/ 382084 h 1920599"/>
                <a:gd name="connsiteX1" fmla="*/ 2365829 w 2365829"/>
                <a:gd name="connsiteY1" fmla="*/ 382084 h 1920599"/>
                <a:gd name="connsiteX2" fmla="*/ 2148114 w 2365829"/>
                <a:gd name="connsiteY2" fmla="*/ 338542 h 1920599"/>
                <a:gd name="connsiteX3" fmla="*/ 2133600 w 2365829"/>
                <a:gd name="connsiteY3" fmla="*/ 265970 h 1920599"/>
                <a:gd name="connsiteX4" fmla="*/ 2104571 w 2365829"/>
                <a:gd name="connsiteY4" fmla="*/ 178884 h 1920599"/>
                <a:gd name="connsiteX5" fmla="*/ 2032000 w 2365829"/>
                <a:gd name="connsiteY5" fmla="*/ 48256 h 1920599"/>
                <a:gd name="connsiteX6" fmla="*/ 1988457 w 2365829"/>
                <a:gd name="connsiteY6" fmla="*/ 4713 h 1920599"/>
                <a:gd name="connsiteX7" fmla="*/ 1992086 w 2365829"/>
                <a:gd name="connsiteY7" fmla="*/ 167999 h 1920599"/>
                <a:gd name="connsiteX8" fmla="*/ 1930400 w 2365829"/>
                <a:gd name="connsiteY8" fmla="*/ 77284 h 1920599"/>
                <a:gd name="connsiteX9" fmla="*/ 1944914 w 2365829"/>
                <a:gd name="connsiteY9" fmla="*/ 120827 h 1920599"/>
                <a:gd name="connsiteX10" fmla="*/ 1959429 w 2365829"/>
                <a:gd name="connsiteY10" fmla="*/ 251456 h 1920599"/>
                <a:gd name="connsiteX11" fmla="*/ 1886857 w 2365829"/>
                <a:gd name="connsiteY11" fmla="*/ 512713 h 1920599"/>
                <a:gd name="connsiteX12" fmla="*/ 1843314 w 2365829"/>
                <a:gd name="connsiteY12" fmla="*/ 541742 h 1920599"/>
                <a:gd name="connsiteX13" fmla="*/ 1814286 w 2365829"/>
                <a:gd name="connsiteY13" fmla="*/ 585284 h 1920599"/>
                <a:gd name="connsiteX14" fmla="*/ 1727200 w 2365829"/>
                <a:gd name="connsiteY14" fmla="*/ 657856 h 1920599"/>
                <a:gd name="connsiteX15" fmla="*/ 1669143 w 2365829"/>
                <a:gd name="connsiteY15" fmla="*/ 744942 h 1920599"/>
                <a:gd name="connsiteX16" fmla="*/ 1625600 w 2365829"/>
                <a:gd name="connsiteY16" fmla="*/ 788484 h 1920599"/>
                <a:gd name="connsiteX17" fmla="*/ 1509486 w 2365829"/>
                <a:gd name="connsiteY17" fmla="*/ 861056 h 1920599"/>
                <a:gd name="connsiteX18" fmla="*/ 1451429 w 2365829"/>
                <a:gd name="connsiteY18" fmla="*/ 890084 h 1920599"/>
                <a:gd name="connsiteX19" fmla="*/ 1378857 w 2365829"/>
                <a:gd name="connsiteY19" fmla="*/ 904599 h 1920599"/>
                <a:gd name="connsiteX20" fmla="*/ 1349829 w 2365829"/>
                <a:gd name="connsiteY20" fmla="*/ 962656 h 1920599"/>
                <a:gd name="connsiteX21" fmla="*/ 1364343 w 2365829"/>
                <a:gd name="connsiteY21" fmla="*/ 1020713 h 1920599"/>
                <a:gd name="connsiteX22" fmla="*/ 1378857 w 2365829"/>
                <a:gd name="connsiteY22" fmla="*/ 1093284 h 1920599"/>
                <a:gd name="connsiteX23" fmla="*/ 1364343 w 2365829"/>
                <a:gd name="connsiteY23" fmla="*/ 1180370 h 1920599"/>
                <a:gd name="connsiteX24" fmla="*/ 1248229 w 2365829"/>
                <a:gd name="connsiteY24" fmla="*/ 1194884 h 1920599"/>
                <a:gd name="connsiteX25" fmla="*/ 1204686 w 2365829"/>
                <a:gd name="connsiteY25" fmla="*/ 1209399 h 1920599"/>
                <a:gd name="connsiteX26" fmla="*/ 1103086 w 2365829"/>
                <a:gd name="connsiteY26" fmla="*/ 1194884 h 1920599"/>
                <a:gd name="connsiteX27" fmla="*/ 972457 w 2365829"/>
                <a:gd name="connsiteY27" fmla="*/ 1122313 h 1920599"/>
                <a:gd name="connsiteX28" fmla="*/ 827314 w 2365829"/>
                <a:gd name="connsiteY28" fmla="*/ 1107799 h 1920599"/>
                <a:gd name="connsiteX29" fmla="*/ 754743 w 2365829"/>
                <a:gd name="connsiteY29" fmla="*/ 1093284 h 1920599"/>
                <a:gd name="connsiteX30" fmla="*/ 725714 w 2365829"/>
                <a:gd name="connsiteY30" fmla="*/ 1049742 h 1920599"/>
                <a:gd name="connsiteX31" fmla="*/ 682171 w 2365829"/>
                <a:gd name="connsiteY31" fmla="*/ 1035227 h 1920599"/>
                <a:gd name="connsiteX32" fmla="*/ 638629 w 2365829"/>
                <a:gd name="connsiteY32" fmla="*/ 991684 h 1920599"/>
                <a:gd name="connsiteX33" fmla="*/ 551543 w 2365829"/>
                <a:gd name="connsiteY33" fmla="*/ 962656 h 1920599"/>
                <a:gd name="connsiteX34" fmla="*/ 348343 w 2365829"/>
                <a:gd name="connsiteY34" fmla="*/ 977170 h 1920599"/>
                <a:gd name="connsiteX35" fmla="*/ 304800 w 2365829"/>
                <a:gd name="connsiteY35" fmla="*/ 1006199 h 1920599"/>
                <a:gd name="connsiteX36" fmla="*/ 217714 w 2365829"/>
                <a:gd name="connsiteY36" fmla="*/ 1093284 h 1920599"/>
                <a:gd name="connsiteX37" fmla="*/ 188686 w 2365829"/>
                <a:gd name="connsiteY37" fmla="*/ 1209399 h 1920599"/>
                <a:gd name="connsiteX38" fmla="*/ 159657 w 2365829"/>
                <a:gd name="connsiteY38" fmla="*/ 1267456 h 1920599"/>
                <a:gd name="connsiteX39" fmla="*/ 72571 w 2365829"/>
                <a:gd name="connsiteY39" fmla="*/ 1325513 h 1920599"/>
                <a:gd name="connsiteX40" fmla="*/ 29029 w 2365829"/>
                <a:gd name="connsiteY40" fmla="*/ 1412599 h 1920599"/>
                <a:gd name="connsiteX41" fmla="*/ 58057 w 2365829"/>
                <a:gd name="connsiteY41" fmla="*/ 1456142 h 1920599"/>
                <a:gd name="connsiteX42" fmla="*/ 87086 w 2365829"/>
                <a:gd name="connsiteY42" fmla="*/ 1543227 h 1920599"/>
                <a:gd name="connsiteX43" fmla="*/ 43543 w 2365829"/>
                <a:gd name="connsiteY43" fmla="*/ 1833513 h 1920599"/>
                <a:gd name="connsiteX44" fmla="*/ 14514 w 2365829"/>
                <a:gd name="connsiteY44" fmla="*/ 1920599 h 1920599"/>
                <a:gd name="connsiteX45" fmla="*/ 0 w 2365829"/>
                <a:gd name="connsiteY45" fmla="*/ 1920599 h 1920599"/>
                <a:gd name="connsiteX0" fmla="*/ 2264229 w 2365829"/>
                <a:gd name="connsiteY0" fmla="*/ 333832 h 1872347"/>
                <a:gd name="connsiteX1" fmla="*/ 2365829 w 2365829"/>
                <a:gd name="connsiteY1" fmla="*/ 333832 h 1872347"/>
                <a:gd name="connsiteX2" fmla="*/ 2148114 w 2365829"/>
                <a:gd name="connsiteY2" fmla="*/ 290290 h 1872347"/>
                <a:gd name="connsiteX3" fmla="*/ 2133600 w 2365829"/>
                <a:gd name="connsiteY3" fmla="*/ 217718 h 1872347"/>
                <a:gd name="connsiteX4" fmla="*/ 2104571 w 2365829"/>
                <a:gd name="connsiteY4" fmla="*/ 130632 h 1872347"/>
                <a:gd name="connsiteX5" fmla="*/ 2032000 w 2365829"/>
                <a:gd name="connsiteY5" fmla="*/ 4 h 1872347"/>
                <a:gd name="connsiteX6" fmla="*/ 1988457 w 2365829"/>
                <a:gd name="connsiteY6" fmla="*/ 134261 h 1872347"/>
                <a:gd name="connsiteX7" fmla="*/ 1992086 w 2365829"/>
                <a:gd name="connsiteY7" fmla="*/ 119747 h 1872347"/>
                <a:gd name="connsiteX8" fmla="*/ 1930400 w 2365829"/>
                <a:gd name="connsiteY8" fmla="*/ 29032 h 1872347"/>
                <a:gd name="connsiteX9" fmla="*/ 1944914 w 2365829"/>
                <a:gd name="connsiteY9" fmla="*/ 72575 h 1872347"/>
                <a:gd name="connsiteX10" fmla="*/ 1959429 w 2365829"/>
                <a:gd name="connsiteY10" fmla="*/ 203204 h 1872347"/>
                <a:gd name="connsiteX11" fmla="*/ 1886857 w 2365829"/>
                <a:gd name="connsiteY11" fmla="*/ 464461 h 1872347"/>
                <a:gd name="connsiteX12" fmla="*/ 1843314 w 2365829"/>
                <a:gd name="connsiteY12" fmla="*/ 493490 h 1872347"/>
                <a:gd name="connsiteX13" fmla="*/ 1814286 w 2365829"/>
                <a:gd name="connsiteY13" fmla="*/ 537032 h 1872347"/>
                <a:gd name="connsiteX14" fmla="*/ 1727200 w 2365829"/>
                <a:gd name="connsiteY14" fmla="*/ 609604 h 1872347"/>
                <a:gd name="connsiteX15" fmla="*/ 1669143 w 2365829"/>
                <a:gd name="connsiteY15" fmla="*/ 696690 h 1872347"/>
                <a:gd name="connsiteX16" fmla="*/ 1625600 w 2365829"/>
                <a:gd name="connsiteY16" fmla="*/ 740232 h 1872347"/>
                <a:gd name="connsiteX17" fmla="*/ 1509486 w 2365829"/>
                <a:gd name="connsiteY17" fmla="*/ 812804 h 1872347"/>
                <a:gd name="connsiteX18" fmla="*/ 1451429 w 2365829"/>
                <a:gd name="connsiteY18" fmla="*/ 841832 h 1872347"/>
                <a:gd name="connsiteX19" fmla="*/ 1378857 w 2365829"/>
                <a:gd name="connsiteY19" fmla="*/ 856347 h 1872347"/>
                <a:gd name="connsiteX20" fmla="*/ 1349829 w 2365829"/>
                <a:gd name="connsiteY20" fmla="*/ 914404 h 1872347"/>
                <a:gd name="connsiteX21" fmla="*/ 1364343 w 2365829"/>
                <a:gd name="connsiteY21" fmla="*/ 972461 h 1872347"/>
                <a:gd name="connsiteX22" fmla="*/ 1378857 w 2365829"/>
                <a:gd name="connsiteY22" fmla="*/ 1045032 h 1872347"/>
                <a:gd name="connsiteX23" fmla="*/ 1364343 w 2365829"/>
                <a:gd name="connsiteY23" fmla="*/ 1132118 h 1872347"/>
                <a:gd name="connsiteX24" fmla="*/ 1248229 w 2365829"/>
                <a:gd name="connsiteY24" fmla="*/ 1146632 h 1872347"/>
                <a:gd name="connsiteX25" fmla="*/ 1204686 w 2365829"/>
                <a:gd name="connsiteY25" fmla="*/ 1161147 h 1872347"/>
                <a:gd name="connsiteX26" fmla="*/ 1103086 w 2365829"/>
                <a:gd name="connsiteY26" fmla="*/ 1146632 h 1872347"/>
                <a:gd name="connsiteX27" fmla="*/ 972457 w 2365829"/>
                <a:gd name="connsiteY27" fmla="*/ 1074061 h 1872347"/>
                <a:gd name="connsiteX28" fmla="*/ 827314 w 2365829"/>
                <a:gd name="connsiteY28" fmla="*/ 1059547 h 1872347"/>
                <a:gd name="connsiteX29" fmla="*/ 754743 w 2365829"/>
                <a:gd name="connsiteY29" fmla="*/ 1045032 h 1872347"/>
                <a:gd name="connsiteX30" fmla="*/ 725714 w 2365829"/>
                <a:gd name="connsiteY30" fmla="*/ 1001490 h 1872347"/>
                <a:gd name="connsiteX31" fmla="*/ 682171 w 2365829"/>
                <a:gd name="connsiteY31" fmla="*/ 986975 h 1872347"/>
                <a:gd name="connsiteX32" fmla="*/ 638629 w 2365829"/>
                <a:gd name="connsiteY32" fmla="*/ 943432 h 1872347"/>
                <a:gd name="connsiteX33" fmla="*/ 551543 w 2365829"/>
                <a:gd name="connsiteY33" fmla="*/ 914404 h 1872347"/>
                <a:gd name="connsiteX34" fmla="*/ 348343 w 2365829"/>
                <a:gd name="connsiteY34" fmla="*/ 928918 h 1872347"/>
                <a:gd name="connsiteX35" fmla="*/ 304800 w 2365829"/>
                <a:gd name="connsiteY35" fmla="*/ 957947 h 1872347"/>
                <a:gd name="connsiteX36" fmla="*/ 217714 w 2365829"/>
                <a:gd name="connsiteY36" fmla="*/ 1045032 h 1872347"/>
                <a:gd name="connsiteX37" fmla="*/ 188686 w 2365829"/>
                <a:gd name="connsiteY37" fmla="*/ 1161147 h 1872347"/>
                <a:gd name="connsiteX38" fmla="*/ 159657 w 2365829"/>
                <a:gd name="connsiteY38" fmla="*/ 1219204 h 1872347"/>
                <a:gd name="connsiteX39" fmla="*/ 72571 w 2365829"/>
                <a:gd name="connsiteY39" fmla="*/ 1277261 h 1872347"/>
                <a:gd name="connsiteX40" fmla="*/ 29029 w 2365829"/>
                <a:gd name="connsiteY40" fmla="*/ 1364347 h 1872347"/>
                <a:gd name="connsiteX41" fmla="*/ 58057 w 2365829"/>
                <a:gd name="connsiteY41" fmla="*/ 1407890 h 1872347"/>
                <a:gd name="connsiteX42" fmla="*/ 87086 w 2365829"/>
                <a:gd name="connsiteY42" fmla="*/ 1494975 h 1872347"/>
                <a:gd name="connsiteX43" fmla="*/ 43543 w 2365829"/>
                <a:gd name="connsiteY43" fmla="*/ 1785261 h 1872347"/>
                <a:gd name="connsiteX44" fmla="*/ 14514 w 2365829"/>
                <a:gd name="connsiteY44" fmla="*/ 1872347 h 1872347"/>
                <a:gd name="connsiteX45" fmla="*/ 0 w 2365829"/>
                <a:gd name="connsiteY45" fmla="*/ 1872347 h 1872347"/>
                <a:gd name="connsiteX0" fmla="*/ 2264229 w 2365829"/>
                <a:gd name="connsiteY0" fmla="*/ 333832 h 1872347"/>
                <a:gd name="connsiteX1" fmla="*/ 2365829 w 2365829"/>
                <a:gd name="connsiteY1" fmla="*/ 333832 h 1872347"/>
                <a:gd name="connsiteX2" fmla="*/ 2148114 w 2365829"/>
                <a:gd name="connsiteY2" fmla="*/ 290290 h 1872347"/>
                <a:gd name="connsiteX3" fmla="*/ 2133600 w 2365829"/>
                <a:gd name="connsiteY3" fmla="*/ 217718 h 1872347"/>
                <a:gd name="connsiteX4" fmla="*/ 2104571 w 2365829"/>
                <a:gd name="connsiteY4" fmla="*/ 130632 h 1872347"/>
                <a:gd name="connsiteX5" fmla="*/ 2032000 w 2365829"/>
                <a:gd name="connsiteY5" fmla="*/ 4 h 1872347"/>
                <a:gd name="connsiteX6" fmla="*/ 1988457 w 2365829"/>
                <a:gd name="connsiteY6" fmla="*/ 134261 h 1872347"/>
                <a:gd name="connsiteX7" fmla="*/ 1992086 w 2365829"/>
                <a:gd name="connsiteY7" fmla="*/ 119747 h 1872347"/>
                <a:gd name="connsiteX8" fmla="*/ 1930400 w 2365829"/>
                <a:gd name="connsiteY8" fmla="*/ 29032 h 1872347"/>
                <a:gd name="connsiteX9" fmla="*/ 2021114 w 2365829"/>
                <a:gd name="connsiteY9" fmla="*/ 212275 h 1872347"/>
                <a:gd name="connsiteX10" fmla="*/ 1959429 w 2365829"/>
                <a:gd name="connsiteY10" fmla="*/ 203204 h 1872347"/>
                <a:gd name="connsiteX11" fmla="*/ 1886857 w 2365829"/>
                <a:gd name="connsiteY11" fmla="*/ 464461 h 1872347"/>
                <a:gd name="connsiteX12" fmla="*/ 1843314 w 2365829"/>
                <a:gd name="connsiteY12" fmla="*/ 493490 h 1872347"/>
                <a:gd name="connsiteX13" fmla="*/ 1814286 w 2365829"/>
                <a:gd name="connsiteY13" fmla="*/ 537032 h 1872347"/>
                <a:gd name="connsiteX14" fmla="*/ 1727200 w 2365829"/>
                <a:gd name="connsiteY14" fmla="*/ 609604 h 1872347"/>
                <a:gd name="connsiteX15" fmla="*/ 1669143 w 2365829"/>
                <a:gd name="connsiteY15" fmla="*/ 696690 h 1872347"/>
                <a:gd name="connsiteX16" fmla="*/ 1625600 w 2365829"/>
                <a:gd name="connsiteY16" fmla="*/ 740232 h 1872347"/>
                <a:gd name="connsiteX17" fmla="*/ 1509486 w 2365829"/>
                <a:gd name="connsiteY17" fmla="*/ 812804 h 1872347"/>
                <a:gd name="connsiteX18" fmla="*/ 1451429 w 2365829"/>
                <a:gd name="connsiteY18" fmla="*/ 841832 h 1872347"/>
                <a:gd name="connsiteX19" fmla="*/ 1378857 w 2365829"/>
                <a:gd name="connsiteY19" fmla="*/ 856347 h 1872347"/>
                <a:gd name="connsiteX20" fmla="*/ 1349829 w 2365829"/>
                <a:gd name="connsiteY20" fmla="*/ 914404 h 1872347"/>
                <a:gd name="connsiteX21" fmla="*/ 1364343 w 2365829"/>
                <a:gd name="connsiteY21" fmla="*/ 972461 h 1872347"/>
                <a:gd name="connsiteX22" fmla="*/ 1378857 w 2365829"/>
                <a:gd name="connsiteY22" fmla="*/ 1045032 h 1872347"/>
                <a:gd name="connsiteX23" fmla="*/ 1364343 w 2365829"/>
                <a:gd name="connsiteY23" fmla="*/ 1132118 h 1872347"/>
                <a:gd name="connsiteX24" fmla="*/ 1248229 w 2365829"/>
                <a:gd name="connsiteY24" fmla="*/ 1146632 h 1872347"/>
                <a:gd name="connsiteX25" fmla="*/ 1204686 w 2365829"/>
                <a:gd name="connsiteY25" fmla="*/ 1161147 h 1872347"/>
                <a:gd name="connsiteX26" fmla="*/ 1103086 w 2365829"/>
                <a:gd name="connsiteY26" fmla="*/ 1146632 h 1872347"/>
                <a:gd name="connsiteX27" fmla="*/ 972457 w 2365829"/>
                <a:gd name="connsiteY27" fmla="*/ 1074061 h 1872347"/>
                <a:gd name="connsiteX28" fmla="*/ 827314 w 2365829"/>
                <a:gd name="connsiteY28" fmla="*/ 1059547 h 1872347"/>
                <a:gd name="connsiteX29" fmla="*/ 754743 w 2365829"/>
                <a:gd name="connsiteY29" fmla="*/ 1045032 h 1872347"/>
                <a:gd name="connsiteX30" fmla="*/ 725714 w 2365829"/>
                <a:gd name="connsiteY30" fmla="*/ 1001490 h 1872347"/>
                <a:gd name="connsiteX31" fmla="*/ 682171 w 2365829"/>
                <a:gd name="connsiteY31" fmla="*/ 986975 h 1872347"/>
                <a:gd name="connsiteX32" fmla="*/ 638629 w 2365829"/>
                <a:gd name="connsiteY32" fmla="*/ 943432 h 1872347"/>
                <a:gd name="connsiteX33" fmla="*/ 551543 w 2365829"/>
                <a:gd name="connsiteY33" fmla="*/ 914404 h 1872347"/>
                <a:gd name="connsiteX34" fmla="*/ 348343 w 2365829"/>
                <a:gd name="connsiteY34" fmla="*/ 928918 h 1872347"/>
                <a:gd name="connsiteX35" fmla="*/ 304800 w 2365829"/>
                <a:gd name="connsiteY35" fmla="*/ 957947 h 1872347"/>
                <a:gd name="connsiteX36" fmla="*/ 217714 w 2365829"/>
                <a:gd name="connsiteY36" fmla="*/ 1045032 h 1872347"/>
                <a:gd name="connsiteX37" fmla="*/ 188686 w 2365829"/>
                <a:gd name="connsiteY37" fmla="*/ 1161147 h 1872347"/>
                <a:gd name="connsiteX38" fmla="*/ 159657 w 2365829"/>
                <a:gd name="connsiteY38" fmla="*/ 1219204 h 1872347"/>
                <a:gd name="connsiteX39" fmla="*/ 72571 w 2365829"/>
                <a:gd name="connsiteY39" fmla="*/ 1277261 h 1872347"/>
                <a:gd name="connsiteX40" fmla="*/ 29029 w 2365829"/>
                <a:gd name="connsiteY40" fmla="*/ 1364347 h 1872347"/>
                <a:gd name="connsiteX41" fmla="*/ 58057 w 2365829"/>
                <a:gd name="connsiteY41" fmla="*/ 1407890 h 1872347"/>
                <a:gd name="connsiteX42" fmla="*/ 87086 w 2365829"/>
                <a:gd name="connsiteY42" fmla="*/ 1494975 h 1872347"/>
                <a:gd name="connsiteX43" fmla="*/ 43543 w 2365829"/>
                <a:gd name="connsiteY43" fmla="*/ 1785261 h 1872347"/>
                <a:gd name="connsiteX44" fmla="*/ 14514 w 2365829"/>
                <a:gd name="connsiteY44" fmla="*/ 1872347 h 1872347"/>
                <a:gd name="connsiteX45" fmla="*/ 0 w 2365829"/>
                <a:gd name="connsiteY45" fmla="*/ 1872347 h 1872347"/>
                <a:gd name="connsiteX0" fmla="*/ 2264229 w 2365829"/>
                <a:gd name="connsiteY0" fmla="*/ 333832 h 1872347"/>
                <a:gd name="connsiteX1" fmla="*/ 2365829 w 2365829"/>
                <a:gd name="connsiteY1" fmla="*/ 333832 h 1872347"/>
                <a:gd name="connsiteX2" fmla="*/ 2148114 w 2365829"/>
                <a:gd name="connsiteY2" fmla="*/ 290290 h 1872347"/>
                <a:gd name="connsiteX3" fmla="*/ 2133600 w 2365829"/>
                <a:gd name="connsiteY3" fmla="*/ 217718 h 1872347"/>
                <a:gd name="connsiteX4" fmla="*/ 2104571 w 2365829"/>
                <a:gd name="connsiteY4" fmla="*/ 130632 h 1872347"/>
                <a:gd name="connsiteX5" fmla="*/ 2032000 w 2365829"/>
                <a:gd name="connsiteY5" fmla="*/ 4 h 1872347"/>
                <a:gd name="connsiteX6" fmla="*/ 1988457 w 2365829"/>
                <a:gd name="connsiteY6" fmla="*/ 134261 h 1872347"/>
                <a:gd name="connsiteX7" fmla="*/ 1992086 w 2365829"/>
                <a:gd name="connsiteY7" fmla="*/ 119747 h 1872347"/>
                <a:gd name="connsiteX8" fmla="*/ 2014220 w 2365829"/>
                <a:gd name="connsiteY8" fmla="*/ 120472 h 1872347"/>
                <a:gd name="connsiteX9" fmla="*/ 2021114 w 2365829"/>
                <a:gd name="connsiteY9" fmla="*/ 212275 h 1872347"/>
                <a:gd name="connsiteX10" fmla="*/ 1959429 w 2365829"/>
                <a:gd name="connsiteY10" fmla="*/ 203204 h 1872347"/>
                <a:gd name="connsiteX11" fmla="*/ 1886857 w 2365829"/>
                <a:gd name="connsiteY11" fmla="*/ 464461 h 1872347"/>
                <a:gd name="connsiteX12" fmla="*/ 1843314 w 2365829"/>
                <a:gd name="connsiteY12" fmla="*/ 493490 h 1872347"/>
                <a:gd name="connsiteX13" fmla="*/ 1814286 w 2365829"/>
                <a:gd name="connsiteY13" fmla="*/ 537032 h 1872347"/>
                <a:gd name="connsiteX14" fmla="*/ 1727200 w 2365829"/>
                <a:gd name="connsiteY14" fmla="*/ 609604 h 1872347"/>
                <a:gd name="connsiteX15" fmla="*/ 1669143 w 2365829"/>
                <a:gd name="connsiteY15" fmla="*/ 696690 h 1872347"/>
                <a:gd name="connsiteX16" fmla="*/ 1625600 w 2365829"/>
                <a:gd name="connsiteY16" fmla="*/ 740232 h 1872347"/>
                <a:gd name="connsiteX17" fmla="*/ 1509486 w 2365829"/>
                <a:gd name="connsiteY17" fmla="*/ 812804 h 1872347"/>
                <a:gd name="connsiteX18" fmla="*/ 1451429 w 2365829"/>
                <a:gd name="connsiteY18" fmla="*/ 841832 h 1872347"/>
                <a:gd name="connsiteX19" fmla="*/ 1378857 w 2365829"/>
                <a:gd name="connsiteY19" fmla="*/ 856347 h 1872347"/>
                <a:gd name="connsiteX20" fmla="*/ 1349829 w 2365829"/>
                <a:gd name="connsiteY20" fmla="*/ 914404 h 1872347"/>
                <a:gd name="connsiteX21" fmla="*/ 1364343 w 2365829"/>
                <a:gd name="connsiteY21" fmla="*/ 972461 h 1872347"/>
                <a:gd name="connsiteX22" fmla="*/ 1378857 w 2365829"/>
                <a:gd name="connsiteY22" fmla="*/ 1045032 h 1872347"/>
                <a:gd name="connsiteX23" fmla="*/ 1364343 w 2365829"/>
                <a:gd name="connsiteY23" fmla="*/ 1132118 h 1872347"/>
                <a:gd name="connsiteX24" fmla="*/ 1248229 w 2365829"/>
                <a:gd name="connsiteY24" fmla="*/ 1146632 h 1872347"/>
                <a:gd name="connsiteX25" fmla="*/ 1204686 w 2365829"/>
                <a:gd name="connsiteY25" fmla="*/ 1161147 h 1872347"/>
                <a:gd name="connsiteX26" fmla="*/ 1103086 w 2365829"/>
                <a:gd name="connsiteY26" fmla="*/ 1146632 h 1872347"/>
                <a:gd name="connsiteX27" fmla="*/ 972457 w 2365829"/>
                <a:gd name="connsiteY27" fmla="*/ 1074061 h 1872347"/>
                <a:gd name="connsiteX28" fmla="*/ 827314 w 2365829"/>
                <a:gd name="connsiteY28" fmla="*/ 1059547 h 1872347"/>
                <a:gd name="connsiteX29" fmla="*/ 754743 w 2365829"/>
                <a:gd name="connsiteY29" fmla="*/ 1045032 h 1872347"/>
                <a:gd name="connsiteX30" fmla="*/ 725714 w 2365829"/>
                <a:gd name="connsiteY30" fmla="*/ 1001490 h 1872347"/>
                <a:gd name="connsiteX31" fmla="*/ 682171 w 2365829"/>
                <a:gd name="connsiteY31" fmla="*/ 986975 h 1872347"/>
                <a:gd name="connsiteX32" fmla="*/ 638629 w 2365829"/>
                <a:gd name="connsiteY32" fmla="*/ 943432 h 1872347"/>
                <a:gd name="connsiteX33" fmla="*/ 551543 w 2365829"/>
                <a:gd name="connsiteY33" fmla="*/ 914404 h 1872347"/>
                <a:gd name="connsiteX34" fmla="*/ 348343 w 2365829"/>
                <a:gd name="connsiteY34" fmla="*/ 928918 h 1872347"/>
                <a:gd name="connsiteX35" fmla="*/ 304800 w 2365829"/>
                <a:gd name="connsiteY35" fmla="*/ 957947 h 1872347"/>
                <a:gd name="connsiteX36" fmla="*/ 217714 w 2365829"/>
                <a:gd name="connsiteY36" fmla="*/ 1045032 h 1872347"/>
                <a:gd name="connsiteX37" fmla="*/ 188686 w 2365829"/>
                <a:gd name="connsiteY37" fmla="*/ 1161147 h 1872347"/>
                <a:gd name="connsiteX38" fmla="*/ 159657 w 2365829"/>
                <a:gd name="connsiteY38" fmla="*/ 1219204 h 1872347"/>
                <a:gd name="connsiteX39" fmla="*/ 72571 w 2365829"/>
                <a:gd name="connsiteY39" fmla="*/ 1277261 h 1872347"/>
                <a:gd name="connsiteX40" fmla="*/ 29029 w 2365829"/>
                <a:gd name="connsiteY40" fmla="*/ 1364347 h 1872347"/>
                <a:gd name="connsiteX41" fmla="*/ 58057 w 2365829"/>
                <a:gd name="connsiteY41" fmla="*/ 1407890 h 1872347"/>
                <a:gd name="connsiteX42" fmla="*/ 87086 w 2365829"/>
                <a:gd name="connsiteY42" fmla="*/ 1494975 h 1872347"/>
                <a:gd name="connsiteX43" fmla="*/ 43543 w 2365829"/>
                <a:gd name="connsiteY43" fmla="*/ 1785261 h 1872347"/>
                <a:gd name="connsiteX44" fmla="*/ 14514 w 2365829"/>
                <a:gd name="connsiteY44" fmla="*/ 1872347 h 1872347"/>
                <a:gd name="connsiteX45" fmla="*/ 0 w 2365829"/>
                <a:gd name="connsiteY45" fmla="*/ 1872347 h 1872347"/>
                <a:gd name="connsiteX0" fmla="*/ 2271849 w 2373449"/>
                <a:gd name="connsiteY0" fmla="*/ 333832 h 1963787"/>
                <a:gd name="connsiteX1" fmla="*/ 2373449 w 2373449"/>
                <a:gd name="connsiteY1" fmla="*/ 333832 h 1963787"/>
                <a:gd name="connsiteX2" fmla="*/ 2155734 w 2373449"/>
                <a:gd name="connsiteY2" fmla="*/ 290290 h 1963787"/>
                <a:gd name="connsiteX3" fmla="*/ 2141220 w 2373449"/>
                <a:gd name="connsiteY3" fmla="*/ 217718 h 1963787"/>
                <a:gd name="connsiteX4" fmla="*/ 2112191 w 2373449"/>
                <a:gd name="connsiteY4" fmla="*/ 130632 h 1963787"/>
                <a:gd name="connsiteX5" fmla="*/ 2039620 w 2373449"/>
                <a:gd name="connsiteY5" fmla="*/ 4 h 1963787"/>
                <a:gd name="connsiteX6" fmla="*/ 1996077 w 2373449"/>
                <a:gd name="connsiteY6" fmla="*/ 134261 h 1963787"/>
                <a:gd name="connsiteX7" fmla="*/ 1999706 w 2373449"/>
                <a:gd name="connsiteY7" fmla="*/ 119747 h 1963787"/>
                <a:gd name="connsiteX8" fmla="*/ 2021840 w 2373449"/>
                <a:gd name="connsiteY8" fmla="*/ 120472 h 1963787"/>
                <a:gd name="connsiteX9" fmla="*/ 2028734 w 2373449"/>
                <a:gd name="connsiteY9" fmla="*/ 212275 h 1963787"/>
                <a:gd name="connsiteX10" fmla="*/ 1967049 w 2373449"/>
                <a:gd name="connsiteY10" fmla="*/ 203204 h 1963787"/>
                <a:gd name="connsiteX11" fmla="*/ 1894477 w 2373449"/>
                <a:gd name="connsiteY11" fmla="*/ 464461 h 1963787"/>
                <a:gd name="connsiteX12" fmla="*/ 1850934 w 2373449"/>
                <a:gd name="connsiteY12" fmla="*/ 493490 h 1963787"/>
                <a:gd name="connsiteX13" fmla="*/ 1821906 w 2373449"/>
                <a:gd name="connsiteY13" fmla="*/ 537032 h 1963787"/>
                <a:gd name="connsiteX14" fmla="*/ 1734820 w 2373449"/>
                <a:gd name="connsiteY14" fmla="*/ 609604 h 1963787"/>
                <a:gd name="connsiteX15" fmla="*/ 1676763 w 2373449"/>
                <a:gd name="connsiteY15" fmla="*/ 696690 h 1963787"/>
                <a:gd name="connsiteX16" fmla="*/ 1633220 w 2373449"/>
                <a:gd name="connsiteY16" fmla="*/ 740232 h 1963787"/>
                <a:gd name="connsiteX17" fmla="*/ 1517106 w 2373449"/>
                <a:gd name="connsiteY17" fmla="*/ 812804 h 1963787"/>
                <a:gd name="connsiteX18" fmla="*/ 1459049 w 2373449"/>
                <a:gd name="connsiteY18" fmla="*/ 841832 h 1963787"/>
                <a:gd name="connsiteX19" fmla="*/ 1386477 w 2373449"/>
                <a:gd name="connsiteY19" fmla="*/ 856347 h 1963787"/>
                <a:gd name="connsiteX20" fmla="*/ 1357449 w 2373449"/>
                <a:gd name="connsiteY20" fmla="*/ 914404 h 1963787"/>
                <a:gd name="connsiteX21" fmla="*/ 1371963 w 2373449"/>
                <a:gd name="connsiteY21" fmla="*/ 972461 h 1963787"/>
                <a:gd name="connsiteX22" fmla="*/ 1386477 w 2373449"/>
                <a:gd name="connsiteY22" fmla="*/ 1045032 h 1963787"/>
                <a:gd name="connsiteX23" fmla="*/ 1371963 w 2373449"/>
                <a:gd name="connsiteY23" fmla="*/ 1132118 h 1963787"/>
                <a:gd name="connsiteX24" fmla="*/ 1255849 w 2373449"/>
                <a:gd name="connsiteY24" fmla="*/ 1146632 h 1963787"/>
                <a:gd name="connsiteX25" fmla="*/ 1212306 w 2373449"/>
                <a:gd name="connsiteY25" fmla="*/ 1161147 h 1963787"/>
                <a:gd name="connsiteX26" fmla="*/ 1110706 w 2373449"/>
                <a:gd name="connsiteY26" fmla="*/ 1146632 h 1963787"/>
                <a:gd name="connsiteX27" fmla="*/ 980077 w 2373449"/>
                <a:gd name="connsiteY27" fmla="*/ 1074061 h 1963787"/>
                <a:gd name="connsiteX28" fmla="*/ 834934 w 2373449"/>
                <a:gd name="connsiteY28" fmla="*/ 1059547 h 1963787"/>
                <a:gd name="connsiteX29" fmla="*/ 762363 w 2373449"/>
                <a:gd name="connsiteY29" fmla="*/ 1045032 h 1963787"/>
                <a:gd name="connsiteX30" fmla="*/ 733334 w 2373449"/>
                <a:gd name="connsiteY30" fmla="*/ 1001490 h 1963787"/>
                <a:gd name="connsiteX31" fmla="*/ 689791 w 2373449"/>
                <a:gd name="connsiteY31" fmla="*/ 986975 h 1963787"/>
                <a:gd name="connsiteX32" fmla="*/ 646249 w 2373449"/>
                <a:gd name="connsiteY32" fmla="*/ 943432 h 1963787"/>
                <a:gd name="connsiteX33" fmla="*/ 559163 w 2373449"/>
                <a:gd name="connsiteY33" fmla="*/ 914404 h 1963787"/>
                <a:gd name="connsiteX34" fmla="*/ 355963 w 2373449"/>
                <a:gd name="connsiteY34" fmla="*/ 928918 h 1963787"/>
                <a:gd name="connsiteX35" fmla="*/ 312420 w 2373449"/>
                <a:gd name="connsiteY35" fmla="*/ 957947 h 1963787"/>
                <a:gd name="connsiteX36" fmla="*/ 225334 w 2373449"/>
                <a:gd name="connsiteY36" fmla="*/ 1045032 h 1963787"/>
                <a:gd name="connsiteX37" fmla="*/ 196306 w 2373449"/>
                <a:gd name="connsiteY37" fmla="*/ 1161147 h 1963787"/>
                <a:gd name="connsiteX38" fmla="*/ 167277 w 2373449"/>
                <a:gd name="connsiteY38" fmla="*/ 1219204 h 1963787"/>
                <a:gd name="connsiteX39" fmla="*/ 80191 w 2373449"/>
                <a:gd name="connsiteY39" fmla="*/ 1277261 h 1963787"/>
                <a:gd name="connsiteX40" fmla="*/ 36649 w 2373449"/>
                <a:gd name="connsiteY40" fmla="*/ 1364347 h 1963787"/>
                <a:gd name="connsiteX41" fmla="*/ 65677 w 2373449"/>
                <a:gd name="connsiteY41" fmla="*/ 1407890 h 1963787"/>
                <a:gd name="connsiteX42" fmla="*/ 94706 w 2373449"/>
                <a:gd name="connsiteY42" fmla="*/ 1494975 h 1963787"/>
                <a:gd name="connsiteX43" fmla="*/ 51163 w 2373449"/>
                <a:gd name="connsiteY43" fmla="*/ 1785261 h 1963787"/>
                <a:gd name="connsiteX44" fmla="*/ 22134 w 2373449"/>
                <a:gd name="connsiteY44" fmla="*/ 1872347 h 1963787"/>
                <a:gd name="connsiteX45" fmla="*/ 0 w 2373449"/>
                <a:gd name="connsiteY45" fmla="*/ 1963787 h 196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373449" h="1963787">
                  <a:moveTo>
                    <a:pt x="2271849" y="333832"/>
                  </a:moveTo>
                  <a:lnTo>
                    <a:pt x="2373449" y="333832"/>
                  </a:lnTo>
                  <a:cubicBezTo>
                    <a:pt x="2334744" y="319318"/>
                    <a:pt x="2194439" y="309642"/>
                    <a:pt x="2155734" y="290290"/>
                  </a:cubicBezTo>
                  <a:cubicBezTo>
                    <a:pt x="2117029" y="270938"/>
                    <a:pt x="2147711" y="241518"/>
                    <a:pt x="2141220" y="217718"/>
                  </a:cubicBezTo>
                  <a:cubicBezTo>
                    <a:pt x="2133169" y="188197"/>
                    <a:pt x="2121867" y="159661"/>
                    <a:pt x="2112191" y="130632"/>
                  </a:cubicBezTo>
                  <a:cubicBezTo>
                    <a:pt x="2093939" y="75878"/>
                    <a:pt x="2058972" y="-601"/>
                    <a:pt x="2039620" y="4"/>
                  </a:cubicBezTo>
                  <a:cubicBezTo>
                    <a:pt x="2020268" y="609"/>
                    <a:pt x="2002729" y="114304"/>
                    <a:pt x="1996077" y="134261"/>
                  </a:cubicBezTo>
                  <a:cubicBezTo>
                    <a:pt x="1989425" y="154218"/>
                    <a:pt x="2023896" y="124585"/>
                    <a:pt x="1999706" y="119747"/>
                  </a:cubicBezTo>
                  <a:cubicBezTo>
                    <a:pt x="2004544" y="148775"/>
                    <a:pt x="2017002" y="105051"/>
                    <a:pt x="2021840" y="120472"/>
                  </a:cubicBezTo>
                  <a:cubicBezTo>
                    <a:pt x="2026678" y="135893"/>
                    <a:pt x="2037866" y="198486"/>
                    <a:pt x="2028734" y="212275"/>
                  </a:cubicBezTo>
                  <a:cubicBezTo>
                    <a:pt x="2019602" y="226064"/>
                    <a:pt x="1962211" y="159661"/>
                    <a:pt x="1967049" y="203204"/>
                  </a:cubicBezTo>
                  <a:cubicBezTo>
                    <a:pt x="1951799" y="431949"/>
                    <a:pt x="2010429" y="381637"/>
                    <a:pt x="1894477" y="464461"/>
                  </a:cubicBezTo>
                  <a:cubicBezTo>
                    <a:pt x="1880282" y="474600"/>
                    <a:pt x="1865448" y="483814"/>
                    <a:pt x="1850934" y="493490"/>
                  </a:cubicBezTo>
                  <a:cubicBezTo>
                    <a:pt x="1841258" y="508004"/>
                    <a:pt x="1833073" y="523631"/>
                    <a:pt x="1821906" y="537032"/>
                  </a:cubicBezTo>
                  <a:cubicBezTo>
                    <a:pt x="1786982" y="578940"/>
                    <a:pt x="1777634" y="581061"/>
                    <a:pt x="1734820" y="609604"/>
                  </a:cubicBezTo>
                  <a:cubicBezTo>
                    <a:pt x="1715468" y="638633"/>
                    <a:pt x="1701433" y="672021"/>
                    <a:pt x="1676763" y="696690"/>
                  </a:cubicBezTo>
                  <a:cubicBezTo>
                    <a:pt x="1662249" y="711204"/>
                    <a:pt x="1648989" y="727092"/>
                    <a:pt x="1633220" y="740232"/>
                  </a:cubicBezTo>
                  <a:cubicBezTo>
                    <a:pt x="1615072" y="755355"/>
                    <a:pt x="1525606" y="808082"/>
                    <a:pt x="1517106" y="812804"/>
                  </a:cubicBezTo>
                  <a:cubicBezTo>
                    <a:pt x="1498192" y="823312"/>
                    <a:pt x="1479575" y="834990"/>
                    <a:pt x="1459049" y="841832"/>
                  </a:cubicBezTo>
                  <a:cubicBezTo>
                    <a:pt x="1435645" y="849633"/>
                    <a:pt x="1410668" y="851509"/>
                    <a:pt x="1386477" y="856347"/>
                  </a:cubicBezTo>
                  <a:cubicBezTo>
                    <a:pt x="1376801" y="875699"/>
                    <a:pt x="1360133" y="892935"/>
                    <a:pt x="1357449" y="914404"/>
                  </a:cubicBezTo>
                  <a:cubicBezTo>
                    <a:pt x="1354975" y="934198"/>
                    <a:pt x="1367636" y="952988"/>
                    <a:pt x="1371963" y="972461"/>
                  </a:cubicBezTo>
                  <a:cubicBezTo>
                    <a:pt x="1377314" y="996543"/>
                    <a:pt x="1381639" y="1020842"/>
                    <a:pt x="1386477" y="1045032"/>
                  </a:cubicBezTo>
                  <a:cubicBezTo>
                    <a:pt x="1381639" y="1074061"/>
                    <a:pt x="1395193" y="1114050"/>
                    <a:pt x="1371963" y="1132118"/>
                  </a:cubicBezTo>
                  <a:cubicBezTo>
                    <a:pt x="1341174" y="1156065"/>
                    <a:pt x="1294226" y="1139654"/>
                    <a:pt x="1255849" y="1146632"/>
                  </a:cubicBezTo>
                  <a:cubicBezTo>
                    <a:pt x="1240796" y="1149369"/>
                    <a:pt x="1226820" y="1156309"/>
                    <a:pt x="1212306" y="1161147"/>
                  </a:cubicBezTo>
                  <a:cubicBezTo>
                    <a:pt x="1178439" y="1156309"/>
                    <a:pt x="1142636" y="1158913"/>
                    <a:pt x="1110706" y="1146632"/>
                  </a:cubicBezTo>
                  <a:cubicBezTo>
                    <a:pt x="1024823" y="1113600"/>
                    <a:pt x="1050608" y="1084912"/>
                    <a:pt x="980077" y="1074061"/>
                  </a:cubicBezTo>
                  <a:cubicBezTo>
                    <a:pt x="932020" y="1066668"/>
                    <a:pt x="883315" y="1064385"/>
                    <a:pt x="834934" y="1059547"/>
                  </a:cubicBezTo>
                  <a:cubicBezTo>
                    <a:pt x="810744" y="1054709"/>
                    <a:pt x="783782" y="1057271"/>
                    <a:pt x="762363" y="1045032"/>
                  </a:cubicBezTo>
                  <a:cubicBezTo>
                    <a:pt x="747217" y="1036377"/>
                    <a:pt x="746955" y="1012387"/>
                    <a:pt x="733334" y="1001490"/>
                  </a:cubicBezTo>
                  <a:cubicBezTo>
                    <a:pt x="721387" y="991933"/>
                    <a:pt x="704305" y="991813"/>
                    <a:pt x="689791" y="986975"/>
                  </a:cubicBezTo>
                  <a:cubicBezTo>
                    <a:pt x="675277" y="972461"/>
                    <a:pt x="664192" y="953400"/>
                    <a:pt x="646249" y="943432"/>
                  </a:cubicBezTo>
                  <a:cubicBezTo>
                    <a:pt x="619501" y="928572"/>
                    <a:pt x="559163" y="914404"/>
                    <a:pt x="559163" y="914404"/>
                  </a:cubicBezTo>
                  <a:cubicBezTo>
                    <a:pt x="491430" y="919242"/>
                    <a:pt x="422836" y="917117"/>
                    <a:pt x="355963" y="928918"/>
                  </a:cubicBezTo>
                  <a:cubicBezTo>
                    <a:pt x="338784" y="931950"/>
                    <a:pt x="326615" y="947808"/>
                    <a:pt x="312420" y="957947"/>
                  </a:cubicBezTo>
                  <a:cubicBezTo>
                    <a:pt x="243681" y="1007046"/>
                    <a:pt x="265421" y="984903"/>
                    <a:pt x="225334" y="1045032"/>
                  </a:cubicBezTo>
                  <a:cubicBezTo>
                    <a:pt x="216816" y="1087625"/>
                    <a:pt x="213042" y="1122097"/>
                    <a:pt x="196306" y="1161147"/>
                  </a:cubicBezTo>
                  <a:cubicBezTo>
                    <a:pt x="187783" y="1181034"/>
                    <a:pt x="182576" y="1203905"/>
                    <a:pt x="167277" y="1219204"/>
                  </a:cubicBezTo>
                  <a:cubicBezTo>
                    <a:pt x="142607" y="1243873"/>
                    <a:pt x="80191" y="1277261"/>
                    <a:pt x="80191" y="1277261"/>
                  </a:cubicBezTo>
                  <a:cubicBezTo>
                    <a:pt x="70082" y="1292425"/>
                    <a:pt x="32643" y="1340310"/>
                    <a:pt x="36649" y="1364347"/>
                  </a:cubicBezTo>
                  <a:cubicBezTo>
                    <a:pt x="39517" y="1381554"/>
                    <a:pt x="58592" y="1391950"/>
                    <a:pt x="65677" y="1407890"/>
                  </a:cubicBezTo>
                  <a:cubicBezTo>
                    <a:pt x="78104" y="1435851"/>
                    <a:pt x="94706" y="1494975"/>
                    <a:pt x="94706" y="1494975"/>
                  </a:cubicBezTo>
                  <a:cubicBezTo>
                    <a:pt x="74508" y="1777730"/>
                    <a:pt x="103243" y="1611659"/>
                    <a:pt x="51163" y="1785261"/>
                  </a:cubicBezTo>
                  <a:cubicBezTo>
                    <a:pt x="25457" y="1870949"/>
                    <a:pt x="50217" y="1816183"/>
                    <a:pt x="22134" y="1872347"/>
                  </a:cubicBezTo>
                  <a:lnTo>
                    <a:pt x="0" y="1963787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rtlCol="0" anchor="ctr"/>
            <a:lstStyle/>
            <a:p>
              <a:pPr algn="ctr"/>
              <a:endParaRPr lang="ru-RU" sz="1800"/>
            </a:p>
          </p:txBody>
        </p:sp>
        <p:sp>
          <p:nvSpPr>
            <p:cNvPr id="409" name="Полилиния 408"/>
            <p:cNvSpPr/>
            <p:nvPr/>
          </p:nvSpPr>
          <p:spPr>
            <a:xfrm>
              <a:off x="3374574" y="4003223"/>
              <a:ext cx="881743" cy="893095"/>
            </a:xfrm>
            <a:custGeom>
              <a:avLst/>
              <a:gdLst>
                <a:gd name="connsiteX0" fmla="*/ 0 w 1175657"/>
                <a:gd name="connsiteY0" fmla="*/ 0 h 1190793"/>
                <a:gd name="connsiteX1" fmla="*/ 0 w 1175657"/>
                <a:gd name="connsiteY1" fmla="*/ 0 h 1190793"/>
                <a:gd name="connsiteX2" fmla="*/ 145142 w 1175657"/>
                <a:gd name="connsiteY2" fmla="*/ 275771 h 1190793"/>
                <a:gd name="connsiteX3" fmla="*/ 174171 w 1175657"/>
                <a:gd name="connsiteY3" fmla="*/ 566057 h 1190793"/>
                <a:gd name="connsiteX4" fmla="*/ 188685 w 1175657"/>
                <a:gd name="connsiteY4" fmla="*/ 653142 h 1190793"/>
                <a:gd name="connsiteX5" fmla="*/ 217714 w 1175657"/>
                <a:gd name="connsiteY5" fmla="*/ 696685 h 1190793"/>
                <a:gd name="connsiteX6" fmla="*/ 232228 w 1175657"/>
                <a:gd name="connsiteY6" fmla="*/ 740228 h 1190793"/>
                <a:gd name="connsiteX7" fmla="*/ 246742 w 1175657"/>
                <a:gd name="connsiteY7" fmla="*/ 798285 h 1190793"/>
                <a:gd name="connsiteX8" fmla="*/ 275771 w 1175657"/>
                <a:gd name="connsiteY8" fmla="*/ 856342 h 1190793"/>
                <a:gd name="connsiteX9" fmla="*/ 290285 w 1175657"/>
                <a:gd name="connsiteY9" fmla="*/ 899885 h 1190793"/>
                <a:gd name="connsiteX10" fmla="*/ 261257 w 1175657"/>
                <a:gd name="connsiteY10" fmla="*/ 1001485 h 1190793"/>
                <a:gd name="connsiteX11" fmla="*/ 232228 w 1175657"/>
                <a:gd name="connsiteY11" fmla="*/ 1059542 h 1190793"/>
                <a:gd name="connsiteX12" fmla="*/ 217714 w 1175657"/>
                <a:gd name="connsiteY12" fmla="*/ 1103085 h 1190793"/>
                <a:gd name="connsiteX13" fmla="*/ 232228 w 1175657"/>
                <a:gd name="connsiteY13" fmla="*/ 1190171 h 1190793"/>
                <a:gd name="connsiteX14" fmla="*/ 754742 w 1175657"/>
                <a:gd name="connsiteY14" fmla="*/ 1146628 h 1190793"/>
                <a:gd name="connsiteX15" fmla="*/ 798285 w 1175657"/>
                <a:gd name="connsiteY15" fmla="*/ 1132114 h 1190793"/>
                <a:gd name="connsiteX16" fmla="*/ 1001485 w 1175657"/>
                <a:gd name="connsiteY16" fmla="*/ 1161142 h 1190793"/>
                <a:gd name="connsiteX17" fmla="*/ 1045028 w 1175657"/>
                <a:gd name="connsiteY17" fmla="*/ 1175657 h 1190793"/>
                <a:gd name="connsiteX18" fmla="*/ 1161142 w 1175657"/>
                <a:gd name="connsiteY18" fmla="*/ 1175657 h 1190793"/>
                <a:gd name="connsiteX19" fmla="*/ 1175657 w 1175657"/>
                <a:gd name="connsiteY19" fmla="*/ 1175657 h 119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75657" h="1190793">
                  <a:moveTo>
                    <a:pt x="0" y="0"/>
                  </a:moveTo>
                  <a:lnTo>
                    <a:pt x="0" y="0"/>
                  </a:lnTo>
                  <a:cubicBezTo>
                    <a:pt x="48381" y="91924"/>
                    <a:pt x="114593" y="176487"/>
                    <a:pt x="145142" y="275771"/>
                  </a:cubicBezTo>
                  <a:cubicBezTo>
                    <a:pt x="173740" y="368715"/>
                    <a:pt x="163024" y="469453"/>
                    <a:pt x="174171" y="566057"/>
                  </a:cubicBezTo>
                  <a:cubicBezTo>
                    <a:pt x="177544" y="595292"/>
                    <a:pt x="179379" y="625223"/>
                    <a:pt x="188685" y="653142"/>
                  </a:cubicBezTo>
                  <a:cubicBezTo>
                    <a:pt x="194201" y="669691"/>
                    <a:pt x="208038" y="682171"/>
                    <a:pt x="217714" y="696685"/>
                  </a:cubicBezTo>
                  <a:cubicBezTo>
                    <a:pt x="222552" y="711199"/>
                    <a:pt x="228025" y="725517"/>
                    <a:pt x="232228" y="740228"/>
                  </a:cubicBezTo>
                  <a:cubicBezTo>
                    <a:pt x="237708" y="759408"/>
                    <a:pt x="239738" y="779607"/>
                    <a:pt x="246742" y="798285"/>
                  </a:cubicBezTo>
                  <a:cubicBezTo>
                    <a:pt x="254339" y="818544"/>
                    <a:pt x="267248" y="836455"/>
                    <a:pt x="275771" y="856342"/>
                  </a:cubicBezTo>
                  <a:cubicBezTo>
                    <a:pt x="281798" y="870404"/>
                    <a:pt x="285447" y="885371"/>
                    <a:pt x="290285" y="899885"/>
                  </a:cubicBezTo>
                  <a:cubicBezTo>
                    <a:pt x="280609" y="933752"/>
                    <a:pt x="273294" y="968384"/>
                    <a:pt x="261257" y="1001485"/>
                  </a:cubicBezTo>
                  <a:cubicBezTo>
                    <a:pt x="253863" y="1021819"/>
                    <a:pt x="240751" y="1039655"/>
                    <a:pt x="232228" y="1059542"/>
                  </a:cubicBezTo>
                  <a:cubicBezTo>
                    <a:pt x="226201" y="1073604"/>
                    <a:pt x="222552" y="1088571"/>
                    <a:pt x="217714" y="1103085"/>
                  </a:cubicBezTo>
                  <a:cubicBezTo>
                    <a:pt x="222552" y="1132114"/>
                    <a:pt x="203117" y="1185858"/>
                    <a:pt x="232228" y="1190171"/>
                  </a:cubicBezTo>
                  <a:cubicBezTo>
                    <a:pt x="271827" y="1196037"/>
                    <a:pt x="632922" y="1158810"/>
                    <a:pt x="754742" y="1146628"/>
                  </a:cubicBezTo>
                  <a:cubicBezTo>
                    <a:pt x="769256" y="1141790"/>
                    <a:pt x="782986" y="1132114"/>
                    <a:pt x="798285" y="1132114"/>
                  </a:cubicBezTo>
                  <a:cubicBezTo>
                    <a:pt x="843441" y="1132114"/>
                    <a:pt x="947889" y="1147743"/>
                    <a:pt x="1001485" y="1161142"/>
                  </a:cubicBezTo>
                  <a:cubicBezTo>
                    <a:pt x="1016328" y="1164853"/>
                    <a:pt x="1029791" y="1174272"/>
                    <a:pt x="1045028" y="1175657"/>
                  </a:cubicBezTo>
                  <a:cubicBezTo>
                    <a:pt x="1083574" y="1179161"/>
                    <a:pt x="1122437" y="1175657"/>
                    <a:pt x="1161142" y="1175657"/>
                  </a:cubicBezTo>
                  <a:lnTo>
                    <a:pt x="1175657" y="1175657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rtlCol="0" anchor="ctr"/>
            <a:lstStyle/>
            <a:p>
              <a:pPr algn="ctr"/>
              <a:endParaRPr lang="ru-RU" sz="1800"/>
            </a:p>
          </p:txBody>
        </p:sp>
        <p:sp>
          <p:nvSpPr>
            <p:cNvPr id="410" name="Полилиния 409"/>
            <p:cNvSpPr/>
            <p:nvPr/>
          </p:nvSpPr>
          <p:spPr>
            <a:xfrm>
              <a:off x="939571" y="3676649"/>
              <a:ext cx="1075452" cy="914451"/>
            </a:xfrm>
            <a:custGeom>
              <a:avLst/>
              <a:gdLst>
                <a:gd name="connsiteX0" fmla="*/ 0 w 553097"/>
                <a:gd name="connsiteY0" fmla="*/ 1335314 h 1335314"/>
                <a:gd name="connsiteX1" fmla="*/ 0 w 553097"/>
                <a:gd name="connsiteY1" fmla="*/ 1335314 h 1335314"/>
                <a:gd name="connsiteX2" fmla="*/ 203200 w 553097"/>
                <a:gd name="connsiteY2" fmla="*/ 1219200 h 1335314"/>
                <a:gd name="connsiteX3" fmla="*/ 232229 w 553097"/>
                <a:gd name="connsiteY3" fmla="*/ 1132114 h 1335314"/>
                <a:gd name="connsiteX4" fmla="*/ 246743 w 553097"/>
                <a:gd name="connsiteY4" fmla="*/ 1045029 h 1335314"/>
                <a:gd name="connsiteX5" fmla="*/ 246743 w 553097"/>
                <a:gd name="connsiteY5" fmla="*/ 566057 h 1335314"/>
                <a:gd name="connsiteX6" fmla="*/ 290286 w 553097"/>
                <a:gd name="connsiteY6" fmla="*/ 522514 h 1335314"/>
                <a:gd name="connsiteX7" fmla="*/ 377371 w 553097"/>
                <a:gd name="connsiteY7" fmla="*/ 478971 h 1335314"/>
                <a:gd name="connsiteX8" fmla="*/ 464457 w 553097"/>
                <a:gd name="connsiteY8" fmla="*/ 435429 h 1335314"/>
                <a:gd name="connsiteX9" fmla="*/ 551543 w 553097"/>
                <a:gd name="connsiteY9" fmla="*/ 362857 h 1335314"/>
                <a:gd name="connsiteX10" fmla="*/ 537029 w 553097"/>
                <a:gd name="connsiteY10" fmla="*/ 319314 h 1335314"/>
                <a:gd name="connsiteX11" fmla="*/ 449943 w 553097"/>
                <a:gd name="connsiteY11" fmla="*/ 290286 h 1335314"/>
                <a:gd name="connsiteX12" fmla="*/ 406400 w 553097"/>
                <a:gd name="connsiteY12" fmla="*/ 261257 h 1335314"/>
                <a:gd name="connsiteX13" fmla="*/ 348343 w 553097"/>
                <a:gd name="connsiteY13" fmla="*/ 246743 h 1335314"/>
                <a:gd name="connsiteX14" fmla="*/ 290286 w 553097"/>
                <a:gd name="connsiteY14" fmla="*/ 188686 h 1335314"/>
                <a:gd name="connsiteX15" fmla="*/ 232229 w 553097"/>
                <a:gd name="connsiteY15" fmla="*/ 101600 h 1335314"/>
                <a:gd name="connsiteX16" fmla="*/ 188686 w 553097"/>
                <a:gd name="connsiteY16" fmla="*/ 0 h 1335314"/>
                <a:gd name="connsiteX17" fmla="*/ 188686 w 553097"/>
                <a:gd name="connsiteY17" fmla="*/ 0 h 1335314"/>
                <a:gd name="connsiteX0" fmla="*/ 798285 w 1351382"/>
                <a:gd name="connsiteY0" fmla="*/ 1335314 h 1335314"/>
                <a:gd name="connsiteX1" fmla="*/ 0 w 1351382"/>
                <a:gd name="connsiteY1" fmla="*/ 1146628 h 1335314"/>
                <a:gd name="connsiteX2" fmla="*/ 1001485 w 1351382"/>
                <a:gd name="connsiteY2" fmla="*/ 1219200 h 1335314"/>
                <a:gd name="connsiteX3" fmla="*/ 1030514 w 1351382"/>
                <a:gd name="connsiteY3" fmla="*/ 1132114 h 1335314"/>
                <a:gd name="connsiteX4" fmla="*/ 1045028 w 1351382"/>
                <a:gd name="connsiteY4" fmla="*/ 1045029 h 1335314"/>
                <a:gd name="connsiteX5" fmla="*/ 1045028 w 1351382"/>
                <a:gd name="connsiteY5" fmla="*/ 566057 h 1335314"/>
                <a:gd name="connsiteX6" fmla="*/ 1088571 w 1351382"/>
                <a:gd name="connsiteY6" fmla="*/ 522514 h 1335314"/>
                <a:gd name="connsiteX7" fmla="*/ 1175656 w 1351382"/>
                <a:gd name="connsiteY7" fmla="*/ 478971 h 1335314"/>
                <a:gd name="connsiteX8" fmla="*/ 1262742 w 1351382"/>
                <a:gd name="connsiteY8" fmla="*/ 435429 h 1335314"/>
                <a:gd name="connsiteX9" fmla="*/ 1349828 w 1351382"/>
                <a:gd name="connsiteY9" fmla="*/ 362857 h 1335314"/>
                <a:gd name="connsiteX10" fmla="*/ 1335314 w 1351382"/>
                <a:gd name="connsiteY10" fmla="*/ 319314 h 1335314"/>
                <a:gd name="connsiteX11" fmla="*/ 1248228 w 1351382"/>
                <a:gd name="connsiteY11" fmla="*/ 290286 h 1335314"/>
                <a:gd name="connsiteX12" fmla="*/ 1204685 w 1351382"/>
                <a:gd name="connsiteY12" fmla="*/ 261257 h 1335314"/>
                <a:gd name="connsiteX13" fmla="*/ 1146628 w 1351382"/>
                <a:gd name="connsiteY13" fmla="*/ 246743 h 1335314"/>
                <a:gd name="connsiteX14" fmla="*/ 1088571 w 1351382"/>
                <a:gd name="connsiteY14" fmla="*/ 188686 h 1335314"/>
                <a:gd name="connsiteX15" fmla="*/ 1030514 w 1351382"/>
                <a:gd name="connsiteY15" fmla="*/ 101600 h 1335314"/>
                <a:gd name="connsiteX16" fmla="*/ 986971 w 1351382"/>
                <a:gd name="connsiteY16" fmla="*/ 0 h 1335314"/>
                <a:gd name="connsiteX17" fmla="*/ 986971 w 1351382"/>
                <a:gd name="connsiteY17" fmla="*/ 0 h 1335314"/>
                <a:gd name="connsiteX0" fmla="*/ 52164 w 1433936"/>
                <a:gd name="connsiteY0" fmla="*/ 1154339 h 1219266"/>
                <a:gd name="connsiteX1" fmla="*/ 82554 w 1433936"/>
                <a:gd name="connsiteY1" fmla="*/ 1146628 h 1219266"/>
                <a:gd name="connsiteX2" fmla="*/ 1084039 w 1433936"/>
                <a:gd name="connsiteY2" fmla="*/ 1219200 h 1219266"/>
                <a:gd name="connsiteX3" fmla="*/ 1113068 w 1433936"/>
                <a:gd name="connsiteY3" fmla="*/ 1132114 h 1219266"/>
                <a:gd name="connsiteX4" fmla="*/ 1127582 w 1433936"/>
                <a:gd name="connsiteY4" fmla="*/ 1045029 h 1219266"/>
                <a:gd name="connsiteX5" fmla="*/ 1127582 w 1433936"/>
                <a:gd name="connsiteY5" fmla="*/ 566057 h 1219266"/>
                <a:gd name="connsiteX6" fmla="*/ 1171125 w 1433936"/>
                <a:gd name="connsiteY6" fmla="*/ 522514 h 1219266"/>
                <a:gd name="connsiteX7" fmla="*/ 1258210 w 1433936"/>
                <a:gd name="connsiteY7" fmla="*/ 478971 h 1219266"/>
                <a:gd name="connsiteX8" fmla="*/ 1345296 w 1433936"/>
                <a:gd name="connsiteY8" fmla="*/ 435429 h 1219266"/>
                <a:gd name="connsiteX9" fmla="*/ 1432382 w 1433936"/>
                <a:gd name="connsiteY9" fmla="*/ 362857 h 1219266"/>
                <a:gd name="connsiteX10" fmla="*/ 1417868 w 1433936"/>
                <a:gd name="connsiteY10" fmla="*/ 319314 h 1219266"/>
                <a:gd name="connsiteX11" fmla="*/ 1330782 w 1433936"/>
                <a:gd name="connsiteY11" fmla="*/ 290286 h 1219266"/>
                <a:gd name="connsiteX12" fmla="*/ 1287239 w 1433936"/>
                <a:gd name="connsiteY12" fmla="*/ 261257 h 1219266"/>
                <a:gd name="connsiteX13" fmla="*/ 1229182 w 1433936"/>
                <a:gd name="connsiteY13" fmla="*/ 246743 h 1219266"/>
                <a:gd name="connsiteX14" fmla="*/ 1171125 w 1433936"/>
                <a:gd name="connsiteY14" fmla="*/ 188686 h 1219266"/>
                <a:gd name="connsiteX15" fmla="*/ 1113068 w 1433936"/>
                <a:gd name="connsiteY15" fmla="*/ 101600 h 1219266"/>
                <a:gd name="connsiteX16" fmla="*/ 1069525 w 1433936"/>
                <a:gd name="connsiteY16" fmla="*/ 0 h 1219266"/>
                <a:gd name="connsiteX17" fmla="*/ 1069525 w 1433936"/>
                <a:gd name="connsiteY17" fmla="*/ 0 h 1219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33936" h="1219266">
                  <a:moveTo>
                    <a:pt x="52164" y="1154339"/>
                  </a:moveTo>
                  <a:cubicBezTo>
                    <a:pt x="62294" y="1151769"/>
                    <a:pt x="-89425" y="1135818"/>
                    <a:pt x="82554" y="1146628"/>
                  </a:cubicBezTo>
                  <a:cubicBezTo>
                    <a:pt x="254533" y="1157438"/>
                    <a:pt x="912287" y="1221619"/>
                    <a:pt x="1084039" y="1219200"/>
                  </a:cubicBezTo>
                  <a:cubicBezTo>
                    <a:pt x="1255791" y="1216781"/>
                    <a:pt x="1113068" y="1132114"/>
                    <a:pt x="1113068" y="1132114"/>
                  </a:cubicBezTo>
                  <a:cubicBezTo>
                    <a:pt x="1117906" y="1103086"/>
                    <a:pt x="1127582" y="1074458"/>
                    <a:pt x="1127582" y="1045029"/>
                  </a:cubicBezTo>
                  <a:cubicBezTo>
                    <a:pt x="1127582" y="865155"/>
                    <a:pt x="1089978" y="744677"/>
                    <a:pt x="1127582" y="566057"/>
                  </a:cubicBezTo>
                  <a:cubicBezTo>
                    <a:pt x="1131811" y="545971"/>
                    <a:pt x="1155356" y="535655"/>
                    <a:pt x="1171125" y="522514"/>
                  </a:cubicBezTo>
                  <a:cubicBezTo>
                    <a:pt x="1233514" y="470524"/>
                    <a:pt x="1192755" y="511699"/>
                    <a:pt x="1258210" y="478971"/>
                  </a:cubicBezTo>
                  <a:cubicBezTo>
                    <a:pt x="1370744" y="422703"/>
                    <a:pt x="1235859" y="471907"/>
                    <a:pt x="1345296" y="435429"/>
                  </a:cubicBezTo>
                  <a:cubicBezTo>
                    <a:pt x="1365215" y="422150"/>
                    <a:pt x="1424399" y="386804"/>
                    <a:pt x="1432382" y="362857"/>
                  </a:cubicBezTo>
                  <a:cubicBezTo>
                    <a:pt x="1437220" y="348343"/>
                    <a:pt x="1430318" y="328207"/>
                    <a:pt x="1417868" y="319314"/>
                  </a:cubicBezTo>
                  <a:cubicBezTo>
                    <a:pt x="1392969" y="301529"/>
                    <a:pt x="1330782" y="290286"/>
                    <a:pt x="1330782" y="290286"/>
                  </a:cubicBezTo>
                  <a:cubicBezTo>
                    <a:pt x="1316268" y="280610"/>
                    <a:pt x="1303273" y="268129"/>
                    <a:pt x="1287239" y="261257"/>
                  </a:cubicBezTo>
                  <a:cubicBezTo>
                    <a:pt x="1268904" y="253399"/>
                    <a:pt x="1246098" y="257315"/>
                    <a:pt x="1229182" y="246743"/>
                  </a:cubicBezTo>
                  <a:cubicBezTo>
                    <a:pt x="1205974" y="232238"/>
                    <a:pt x="1188222" y="210057"/>
                    <a:pt x="1171125" y="188686"/>
                  </a:cubicBezTo>
                  <a:cubicBezTo>
                    <a:pt x="1149331" y="161443"/>
                    <a:pt x="1124101" y="134698"/>
                    <a:pt x="1113068" y="101600"/>
                  </a:cubicBezTo>
                  <a:cubicBezTo>
                    <a:pt x="1081875" y="8023"/>
                    <a:pt x="1105676" y="36151"/>
                    <a:pt x="1069525" y="0"/>
                  </a:cubicBezTo>
                  <a:lnTo>
                    <a:pt x="1069525" y="0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rtlCol="0" anchor="ctr"/>
            <a:lstStyle/>
            <a:p>
              <a:pPr algn="ctr"/>
              <a:endParaRPr lang="ru-RU" sz="1800"/>
            </a:p>
          </p:txBody>
        </p:sp>
        <p:sp>
          <p:nvSpPr>
            <p:cNvPr id="411" name="Полилиния 410"/>
            <p:cNvSpPr/>
            <p:nvPr/>
          </p:nvSpPr>
          <p:spPr>
            <a:xfrm>
              <a:off x="1744096" y="4557514"/>
              <a:ext cx="1793763" cy="425423"/>
            </a:xfrm>
            <a:custGeom>
              <a:avLst/>
              <a:gdLst>
                <a:gd name="connsiteX0" fmla="*/ 0 w 2496457"/>
                <a:gd name="connsiteY0" fmla="*/ 391886 h 725714"/>
                <a:gd name="connsiteX1" fmla="*/ 0 w 2496457"/>
                <a:gd name="connsiteY1" fmla="*/ 391886 h 725714"/>
                <a:gd name="connsiteX2" fmla="*/ 537028 w 2496457"/>
                <a:gd name="connsiteY2" fmla="*/ 478971 h 725714"/>
                <a:gd name="connsiteX3" fmla="*/ 667657 w 2496457"/>
                <a:gd name="connsiteY3" fmla="*/ 537029 h 725714"/>
                <a:gd name="connsiteX4" fmla="*/ 783771 w 2496457"/>
                <a:gd name="connsiteY4" fmla="*/ 566057 h 725714"/>
                <a:gd name="connsiteX5" fmla="*/ 1132114 w 2496457"/>
                <a:gd name="connsiteY5" fmla="*/ 551543 h 725714"/>
                <a:gd name="connsiteX6" fmla="*/ 1233714 w 2496457"/>
                <a:gd name="connsiteY6" fmla="*/ 508000 h 725714"/>
                <a:gd name="connsiteX7" fmla="*/ 1277257 w 2496457"/>
                <a:gd name="connsiteY7" fmla="*/ 493486 h 725714"/>
                <a:gd name="connsiteX8" fmla="*/ 1277257 w 2496457"/>
                <a:gd name="connsiteY8" fmla="*/ 290286 h 725714"/>
                <a:gd name="connsiteX9" fmla="*/ 1248228 w 2496457"/>
                <a:gd name="connsiteY9" fmla="*/ 203200 h 725714"/>
                <a:gd name="connsiteX10" fmla="*/ 1262743 w 2496457"/>
                <a:gd name="connsiteY10" fmla="*/ 58057 h 725714"/>
                <a:gd name="connsiteX11" fmla="*/ 1320800 w 2496457"/>
                <a:gd name="connsiteY11" fmla="*/ 29029 h 725714"/>
                <a:gd name="connsiteX12" fmla="*/ 1436914 w 2496457"/>
                <a:gd name="connsiteY12" fmla="*/ 0 h 725714"/>
                <a:gd name="connsiteX13" fmla="*/ 1567543 w 2496457"/>
                <a:gd name="connsiteY13" fmla="*/ 43543 h 725714"/>
                <a:gd name="connsiteX14" fmla="*/ 1596571 w 2496457"/>
                <a:gd name="connsiteY14" fmla="*/ 159657 h 725714"/>
                <a:gd name="connsiteX15" fmla="*/ 1611085 w 2496457"/>
                <a:gd name="connsiteY15" fmla="*/ 203200 h 725714"/>
                <a:gd name="connsiteX16" fmla="*/ 1640114 w 2496457"/>
                <a:gd name="connsiteY16" fmla="*/ 246743 h 725714"/>
                <a:gd name="connsiteX17" fmla="*/ 1727200 w 2496457"/>
                <a:gd name="connsiteY17" fmla="*/ 275771 h 725714"/>
                <a:gd name="connsiteX18" fmla="*/ 1770743 w 2496457"/>
                <a:gd name="connsiteY18" fmla="*/ 319314 h 725714"/>
                <a:gd name="connsiteX19" fmla="*/ 1828800 w 2496457"/>
                <a:gd name="connsiteY19" fmla="*/ 406400 h 725714"/>
                <a:gd name="connsiteX20" fmla="*/ 1857828 w 2496457"/>
                <a:gd name="connsiteY20" fmla="*/ 493486 h 725714"/>
                <a:gd name="connsiteX21" fmla="*/ 1872343 w 2496457"/>
                <a:gd name="connsiteY21" fmla="*/ 638629 h 725714"/>
                <a:gd name="connsiteX22" fmla="*/ 1959428 w 2496457"/>
                <a:gd name="connsiteY22" fmla="*/ 725714 h 725714"/>
                <a:gd name="connsiteX23" fmla="*/ 2206171 w 2496457"/>
                <a:gd name="connsiteY23" fmla="*/ 711200 h 725714"/>
                <a:gd name="connsiteX24" fmla="*/ 2307771 w 2496457"/>
                <a:gd name="connsiteY24" fmla="*/ 682171 h 725714"/>
                <a:gd name="connsiteX25" fmla="*/ 2365828 w 2496457"/>
                <a:gd name="connsiteY25" fmla="*/ 595086 h 725714"/>
                <a:gd name="connsiteX26" fmla="*/ 2438400 w 2496457"/>
                <a:gd name="connsiteY26" fmla="*/ 580571 h 725714"/>
                <a:gd name="connsiteX27" fmla="*/ 2496457 w 2496457"/>
                <a:gd name="connsiteY27" fmla="*/ 566057 h 725714"/>
                <a:gd name="connsiteX28" fmla="*/ 2496457 w 2496457"/>
                <a:gd name="connsiteY28" fmla="*/ 566057 h 725714"/>
                <a:gd name="connsiteX0" fmla="*/ 0 w 2496457"/>
                <a:gd name="connsiteY0" fmla="*/ 391886 h 725714"/>
                <a:gd name="connsiteX1" fmla="*/ 276225 w 2496457"/>
                <a:gd name="connsiteY1" fmla="*/ 191861 h 725714"/>
                <a:gd name="connsiteX2" fmla="*/ 537028 w 2496457"/>
                <a:gd name="connsiteY2" fmla="*/ 478971 h 725714"/>
                <a:gd name="connsiteX3" fmla="*/ 667657 w 2496457"/>
                <a:gd name="connsiteY3" fmla="*/ 537029 h 725714"/>
                <a:gd name="connsiteX4" fmla="*/ 783771 w 2496457"/>
                <a:gd name="connsiteY4" fmla="*/ 566057 h 725714"/>
                <a:gd name="connsiteX5" fmla="*/ 1132114 w 2496457"/>
                <a:gd name="connsiteY5" fmla="*/ 551543 h 725714"/>
                <a:gd name="connsiteX6" fmla="*/ 1233714 w 2496457"/>
                <a:gd name="connsiteY6" fmla="*/ 508000 h 725714"/>
                <a:gd name="connsiteX7" fmla="*/ 1277257 w 2496457"/>
                <a:gd name="connsiteY7" fmla="*/ 493486 h 725714"/>
                <a:gd name="connsiteX8" fmla="*/ 1277257 w 2496457"/>
                <a:gd name="connsiteY8" fmla="*/ 290286 h 725714"/>
                <a:gd name="connsiteX9" fmla="*/ 1248228 w 2496457"/>
                <a:gd name="connsiteY9" fmla="*/ 203200 h 725714"/>
                <a:gd name="connsiteX10" fmla="*/ 1262743 w 2496457"/>
                <a:gd name="connsiteY10" fmla="*/ 58057 h 725714"/>
                <a:gd name="connsiteX11" fmla="*/ 1320800 w 2496457"/>
                <a:gd name="connsiteY11" fmla="*/ 29029 h 725714"/>
                <a:gd name="connsiteX12" fmla="*/ 1436914 w 2496457"/>
                <a:gd name="connsiteY12" fmla="*/ 0 h 725714"/>
                <a:gd name="connsiteX13" fmla="*/ 1567543 w 2496457"/>
                <a:gd name="connsiteY13" fmla="*/ 43543 h 725714"/>
                <a:gd name="connsiteX14" fmla="*/ 1596571 w 2496457"/>
                <a:gd name="connsiteY14" fmla="*/ 159657 h 725714"/>
                <a:gd name="connsiteX15" fmla="*/ 1611085 w 2496457"/>
                <a:gd name="connsiteY15" fmla="*/ 203200 h 725714"/>
                <a:gd name="connsiteX16" fmla="*/ 1640114 w 2496457"/>
                <a:gd name="connsiteY16" fmla="*/ 246743 h 725714"/>
                <a:gd name="connsiteX17" fmla="*/ 1727200 w 2496457"/>
                <a:gd name="connsiteY17" fmla="*/ 275771 h 725714"/>
                <a:gd name="connsiteX18" fmla="*/ 1770743 w 2496457"/>
                <a:gd name="connsiteY18" fmla="*/ 319314 h 725714"/>
                <a:gd name="connsiteX19" fmla="*/ 1828800 w 2496457"/>
                <a:gd name="connsiteY19" fmla="*/ 406400 h 725714"/>
                <a:gd name="connsiteX20" fmla="*/ 1857828 w 2496457"/>
                <a:gd name="connsiteY20" fmla="*/ 493486 h 725714"/>
                <a:gd name="connsiteX21" fmla="*/ 1872343 w 2496457"/>
                <a:gd name="connsiteY21" fmla="*/ 638629 h 725714"/>
                <a:gd name="connsiteX22" fmla="*/ 1959428 w 2496457"/>
                <a:gd name="connsiteY22" fmla="*/ 725714 h 725714"/>
                <a:gd name="connsiteX23" fmla="*/ 2206171 w 2496457"/>
                <a:gd name="connsiteY23" fmla="*/ 711200 h 725714"/>
                <a:gd name="connsiteX24" fmla="*/ 2307771 w 2496457"/>
                <a:gd name="connsiteY24" fmla="*/ 682171 h 725714"/>
                <a:gd name="connsiteX25" fmla="*/ 2365828 w 2496457"/>
                <a:gd name="connsiteY25" fmla="*/ 595086 h 725714"/>
                <a:gd name="connsiteX26" fmla="*/ 2438400 w 2496457"/>
                <a:gd name="connsiteY26" fmla="*/ 580571 h 725714"/>
                <a:gd name="connsiteX27" fmla="*/ 2496457 w 2496457"/>
                <a:gd name="connsiteY27" fmla="*/ 566057 h 725714"/>
                <a:gd name="connsiteX28" fmla="*/ 2496457 w 2496457"/>
                <a:gd name="connsiteY28" fmla="*/ 566057 h 725714"/>
                <a:gd name="connsiteX0" fmla="*/ 0 w 2391682"/>
                <a:gd name="connsiteY0" fmla="*/ 191861 h 725714"/>
                <a:gd name="connsiteX1" fmla="*/ 171450 w 2391682"/>
                <a:gd name="connsiteY1" fmla="*/ 191861 h 725714"/>
                <a:gd name="connsiteX2" fmla="*/ 432253 w 2391682"/>
                <a:gd name="connsiteY2" fmla="*/ 478971 h 725714"/>
                <a:gd name="connsiteX3" fmla="*/ 562882 w 2391682"/>
                <a:gd name="connsiteY3" fmla="*/ 537029 h 725714"/>
                <a:gd name="connsiteX4" fmla="*/ 678996 w 2391682"/>
                <a:gd name="connsiteY4" fmla="*/ 566057 h 725714"/>
                <a:gd name="connsiteX5" fmla="*/ 1027339 w 2391682"/>
                <a:gd name="connsiteY5" fmla="*/ 551543 h 725714"/>
                <a:gd name="connsiteX6" fmla="*/ 1128939 w 2391682"/>
                <a:gd name="connsiteY6" fmla="*/ 508000 h 725714"/>
                <a:gd name="connsiteX7" fmla="*/ 1172482 w 2391682"/>
                <a:gd name="connsiteY7" fmla="*/ 493486 h 725714"/>
                <a:gd name="connsiteX8" fmla="*/ 1172482 w 2391682"/>
                <a:gd name="connsiteY8" fmla="*/ 290286 h 725714"/>
                <a:gd name="connsiteX9" fmla="*/ 1143453 w 2391682"/>
                <a:gd name="connsiteY9" fmla="*/ 203200 h 725714"/>
                <a:gd name="connsiteX10" fmla="*/ 1157968 w 2391682"/>
                <a:gd name="connsiteY10" fmla="*/ 58057 h 725714"/>
                <a:gd name="connsiteX11" fmla="*/ 1216025 w 2391682"/>
                <a:gd name="connsiteY11" fmla="*/ 29029 h 725714"/>
                <a:gd name="connsiteX12" fmla="*/ 1332139 w 2391682"/>
                <a:gd name="connsiteY12" fmla="*/ 0 h 725714"/>
                <a:gd name="connsiteX13" fmla="*/ 1462768 w 2391682"/>
                <a:gd name="connsiteY13" fmla="*/ 43543 h 725714"/>
                <a:gd name="connsiteX14" fmla="*/ 1491796 w 2391682"/>
                <a:gd name="connsiteY14" fmla="*/ 159657 h 725714"/>
                <a:gd name="connsiteX15" fmla="*/ 1506310 w 2391682"/>
                <a:gd name="connsiteY15" fmla="*/ 203200 h 725714"/>
                <a:gd name="connsiteX16" fmla="*/ 1535339 w 2391682"/>
                <a:gd name="connsiteY16" fmla="*/ 246743 h 725714"/>
                <a:gd name="connsiteX17" fmla="*/ 1622425 w 2391682"/>
                <a:gd name="connsiteY17" fmla="*/ 275771 h 725714"/>
                <a:gd name="connsiteX18" fmla="*/ 1665968 w 2391682"/>
                <a:gd name="connsiteY18" fmla="*/ 319314 h 725714"/>
                <a:gd name="connsiteX19" fmla="*/ 1724025 w 2391682"/>
                <a:gd name="connsiteY19" fmla="*/ 406400 h 725714"/>
                <a:gd name="connsiteX20" fmla="*/ 1753053 w 2391682"/>
                <a:gd name="connsiteY20" fmla="*/ 493486 h 725714"/>
                <a:gd name="connsiteX21" fmla="*/ 1767568 w 2391682"/>
                <a:gd name="connsiteY21" fmla="*/ 638629 h 725714"/>
                <a:gd name="connsiteX22" fmla="*/ 1854653 w 2391682"/>
                <a:gd name="connsiteY22" fmla="*/ 725714 h 725714"/>
                <a:gd name="connsiteX23" fmla="*/ 2101396 w 2391682"/>
                <a:gd name="connsiteY23" fmla="*/ 711200 h 725714"/>
                <a:gd name="connsiteX24" fmla="*/ 2202996 w 2391682"/>
                <a:gd name="connsiteY24" fmla="*/ 682171 h 725714"/>
                <a:gd name="connsiteX25" fmla="*/ 2261053 w 2391682"/>
                <a:gd name="connsiteY25" fmla="*/ 595086 h 725714"/>
                <a:gd name="connsiteX26" fmla="*/ 2333625 w 2391682"/>
                <a:gd name="connsiteY26" fmla="*/ 580571 h 725714"/>
                <a:gd name="connsiteX27" fmla="*/ 2391682 w 2391682"/>
                <a:gd name="connsiteY27" fmla="*/ 566057 h 725714"/>
                <a:gd name="connsiteX28" fmla="*/ 2391682 w 2391682"/>
                <a:gd name="connsiteY28" fmla="*/ 566057 h 725714"/>
                <a:gd name="connsiteX0" fmla="*/ 0 w 2391682"/>
                <a:gd name="connsiteY0" fmla="*/ 191861 h 725714"/>
                <a:gd name="connsiteX1" fmla="*/ 171450 w 2391682"/>
                <a:gd name="connsiteY1" fmla="*/ 191861 h 725714"/>
                <a:gd name="connsiteX2" fmla="*/ 432253 w 2391682"/>
                <a:gd name="connsiteY2" fmla="*/ 478971 h 725714"/>
                <a:gd name="connsiteX3" fmla="*/ 562882 w 2391682"/>
                <a:gd name="connsiteY3" fmla="*/ 537029 h 725714"/>
                <a:gd name="connsiteX4" fmla="*/ 678996 w 2391682"/>
                <a:gd name="connsiteY4" fmla="*/ 566057 h 725714"/>
                <a:gd name="connsiteX5" fmla="*/ 1027339 w 2391682"/>
                <a:gd name="connsiteY5" fmla="*/ 551543 h 725714"/>
                <a:gd name="connsiteX6" fmla="*/ 1128939 w 2391682"/>
                <a:gd name="connsiteY6" fmla="*/ 508000 h 725714"/>
                <a:gd name="connsiteX7" fmla="*/ 1172482 w 2391682"/>
                <a:gd name="connsiteY7" fmla="*/ 493486 h 725714"/>
                <a:gd name="connsiteX8" fmla="*/ 1172482 w 2391682"/>
                <a:gd name="connsiteY8" fmla="*/ 290286 h 725714"/>
                <a:gd name="connsiteX9" fmla="*/ 1152978 w 2391682"/>
                <a:gd name="connsiteY9" fmla="*/ 231775 h 725714"/>
                <a:gd name="connsiteX10" fmla="*/ 1157968 w 2391682"/>
                <a:gd name="connsiteY10" fmla="*/ 58057 h 725714"/>
                <a:gd name="connsiteX11" fmla="*/ 1216025 w 2391682"/>
                <a:gd name="connsiteY11" fmla="*/ 29029 h 725714"/>
                <a:gd name="connsiteX12" fmla="*/ 1332139 w 2391682"/>
                <a:gd name="connsiteY12" fmla="*/ 0 h 725714"/>
                <a:gd name="connsiteX13" fmla="*/ 1462768 w 2391682"/>
                <a:gd name="connsiteY13" fmla="*/ 43543 h 725714"/>
                <a:gd name="connsiteX14" fmla="*/ 1491796 w 2391682"/>
                <a:gd name="connsiteY14" fmla="*/ 159657 h 725714"/>
                <a:gd name="connsiteX15" fmla="*/ 1506310 w 2391682"/>
                <a:gd name="connsiteY15" fmla="*/ 203200 h 725714"/>
                <a:gd name="connsiteX16" fmla="*/ 1535339 w 2391682"/>
                <a:gd name="connsiteY16" fmla="*/ 246743 h 725714"/>
                <a:gd name="connsiteX17" fmla="*/ 1622425 w 2391682"/>
                <a:gd name="connsiteY17" fmla="*/ 275771 h 725714"/>
                <a:gd name="connsiteX18" fmla="*/ 1665968 w 2391682"/>
                <a:gd name="connsiteY18" fmla="*/ 319314 h 725714"/>
                <a:gd name="connsiteX19" fmla="*/ 1724025 w 2391682"/>
                <a:gd name="connsiteY19" fmla="*/ 406400 h 725714"/>
                <a:gd name="connsiteX20" fmla="*/ 1753053 w 2391682"/>
                <a:gd name="connsiteY20" fmla="*/ 493486 h 725714"/>
                <a:gd name="connsiteX21" fmla="*/ 1767568 w 2391682"/>
                <a:gd name="connsiteY21" fmla="*/ 638629 h 725714"/>
                <a:gd name="connsiteX22" fmla="*/ 1854653 w 2391682"/>
                <a:gd name="connsiteY22" fmla="*/ 725714 h 725714"/>
                <a:gd name="connsiteX23" fmla="*/ 2101396 w 2391682"/>
                <a:gd name="connsiteY23" fmla="*/ 711200 h 725714"/>
                <a:gd name="connsiteX24" fmla="*/ 2202996 w 2391682"/>
                <a:gd name="connsiteY24" fmla="*/ 682171 h 725714"/>
                <a:gd name="connsiteX25" fmla="*/ 2261053 w 2391682"/>
                <a:gd name="connsiteY25" fmla="*/ 595086 h 725714"/>
                <a:gd name="connsiteX26" fmla="*/ 2333625 w 2391682"/>
                <a:gd name="connsiteY26" fmla="*/ 580571 h 725714"/>
                <a:gd name="connsiteX27" fmla="*/ 2391682 w 2391682"/>
                <a:gd name="connsiteY27" fmla="*/ 566057 h 725714"/>
                <a:gd name="connsiteX28" fmla="*/ 2391682 w 2391682"/>
                <a:gd name="connsiteY28" fmla="*/ 566057 h 725714"/>
                <a:gd name="connsiteX0" fmla="*/ 0 w 2391682"/>
                <a:gd name="connsiteY0" fmla="*/ 204015 h 737868"/>
                <a:gd name="connsiteX1" fmla="*/ 171450 w 2391682"/>
                <a:gd name="connsiteY1" fmla="*/ 204015 h 737868"/>
                <a:gd name="connsiteX2" fmla="*/ 432253 w 2391682"/>
                <a:gd name="connsiteY2" fmla="*/ 491125 h 737868"/>
                <a:gd name="connsiteX3" fmla="*/ 562882 w 2391682"/>
                <a:gd name="connsiteY3" fmla="*/ 549183 h 737868"/>
                <a:gd name="connsiteX4" fmla="*/ 678996 w 2391682"/>
                <a:gd name="connsiteY4" fmla="*/ 578211 h 737868"/>
                <a:gd name="connsiteX5" fmla="*/ 1027339 w 2391682"/>
                <a:gd name="connsiteY5" fmla="*/ 563697 h 737868"/>
                <a:gd name="connsiteX6" fmla="*/ 1128939 w 2391682"/>
                <a:gd name="connsiteY6" fmla="*/ 520154 h 737868"/>
                <a:gd name="connsiteX7" fmla="*/ 1172482 w 2391682"/>
                <a:gd name="connsiteY7" fmla="*/ 505640 h 737868"/>
                <a:gd name="connsiteX8" fmla="*/ 1172482 w 2391682"/>
                <a:gd name="connsiteY8" fmla="*/ 302440 h 737868"/>
                <a:gd name="connsiteX9" fmla="*/ 1152978 w 2391682"/>
                <a:gd name="connsiteY9" fmla="*/ 243929 h 737868"/>
                <a:gd name="connsiteX10" fmla="*/ 1157968 w 2391682"/>
                <a:gd name="connsiteY10" fmla="*/ 70211 h 737868"/>
                <a:gd name="connsiteX11" fmla="*/ 1292225 w 2391682"/>
                <a:gd name="connsiteY11" fmla="*/ 250733 h 737868"/>
                <a:gd name="connsiteX12" fmla="*/ 1332139 w 2391682"/>
                <a:gd name="connsiteY12" fmla="*/ 12154 h 737868"/>
                <a:gd name="connsiteX13" fmla="*/ 1462768 w 2391682"/>
                <a:gd name="connsiteY13" fmla="*/ 55697 h 737868"/>
                <a:gd name="connsiteX14" fmla="*/ 1491796 w 2391682"/>
                <a:gd name="connsiteY14" fmla="*/ 171811 h 737868"/>
                <a:gd name="connsiteX15" fmla="*/ 1506310 w 2391682"/>
                <a:gd name="connsiteY15" fmla="*/ 215354 h 737868"/>
                <a:gd name="connsiteX16" fmla="*/ 1535339 w 2391682"/>
                <a:gd name="connsiteY16" fmla="*/ 258897 h 737868"/>
                <a:gd name="connsiteX17" fmla="*/ 1622425 w 2391682"/>
                <a:gd name="connsiteY17" fmla="*/ 287925 h 737868"/>
                <a:gd name="connsiteX18" fmla="*/ 1665968 w 2391682"/>
                <a:gd name="connsiteY18" fmla="*/ 331468 h 737868"/>
                <a:gd name="connsiteX19" fmla="*/ 1724025 w 2391682"/>
                <a:gd name="connsiteY19" fmla="*/ 418554 h 737868"/>
                <a:gd name="connsiteX20" fmla="*/ 1753053 w 2391682"/>
                <a:gd name="connsiteY20" fmla="*/ 505640 h 737868"/>
                <a:gd name="connsiteX21" fmla="*/ 1767568 w 2391682"/>
                <a:gd name="connsiteY21" fmla="*/ 650783 h 737868"/>
                <a:gd name="connsiteX22" fmla="*/ 1854653 w 2391682"/>
                <a:gd name="connsiteY22" fmla="*/ 737868 h 737868"/>
                <a:gd name="connsiteX23" fmla="*/ 2101396 w 2391682"/>
                <a:gd name="connsiteY23" fmla="*/ 723354 h 737868"/>
                <a:gd name="connsiteX24" fmla="*/ 2202996 w 2391682"/>
                <a:gd name="connsiteY24" fmla="*/ 694325 h 737868"/>
                <a:gd name="connsiteX25" fmla="*/ 2261053 w 2391682"/>
                <a:gd name="connsiteY25" fmla="*/ 607240 h 737868"/>
                <a:gd name="connsiteX26" fmla="*/ 2333625 w 2391682"/>
                <a:gd name="connsiteY26" fmla="*/ 592725 h 737868"/>
                <a:gd name="connsiteX27" fmla="*/ 2391682 w 2391682"/>
                <a:gd name="connsiteY27" fmla="*/ 578211 h 737868"/>
                <a:gd name="connsiteX28" fmla="*/ 2391682 w 2391682"/>
                <a:gd name="connsiteY28" fmla="*/ 578211 h 737868"/>
                <a:gd name="connsiteX0" fmla="*/ 0 w 2391682"/>
                <a:gd name="connsiteY0" fmla="*/ 204015 h 737868"/>
                <a:gd name="connsiteX1" fmla="*/ 171450 w 2391682"/>
                <a:gd name="connsiteY1" fmla="*/ 204015 h 737868"/>
                <a:gd name="connsiteX2" fmla="*/ 432253 w 2391682"/>
                <a:gd name="connsiteY2" fmla="*/ 491125 h 737868"/>
                <a:gd name="connsiteX3" fmla="*/ 562882 w 2391682"/>
                <a:gd name="connsiteY3" fmla="*/ 549183 h 737868"/>
                <a:gd name="connsiteX4" fmla="*/ 678996 w 2391682"/>
                <a:gd name="connsiteY4" fmla="*/ 578211 h 737868"/>
                <a:gd name="connsiteX5" fmla="*/ 1027339 w 2391682"/>
                <a:gd name="connsiteY5" fmla="*/ 563697 h 737868"/>
                <a:gd name="connsiteX6" fmla="*/ 1128939 w 2391682"/>
                <a:gd name="connsiteY6" fmla="*/ 520154 h 737868"/>
                <a:gd name="connsiteX7" fmla="*/ 1172482 w 2391682"/>
                <a:gd name="connsiteY7" fmla="*/ 505640 h 737868"/>
                <a:gd name="connsiteX8" fmla="*/ 1172482 w 2391682"/>
                <a:gd name="connsiteY8" fmla="*/ 302440 h 737868"/>
                <a:gd name="connsiteX9" fmla="*/ 1152978 w 2391682"/>
                <a:gd name="connsiteY9" fmla="*/ 243929 h 737868"/>
                <a:gd name="connsiteX10" fmla="*/ 1205593 w 2391682"/>
                <a:gd name="connsiteY10" fmla="*/ 222611 h 737868"/>
                <a:gd name="connsiteX11" fmla="*/ 1292225 w 2391682"/>
                <a:gd name="connsiteY11" fmla="*/ 250733 h 737868"/>
                <a:gd name="connsiteX12" fmla="*/ 1332139 w 2391682"/>
                <a:gd name="connsiteY12" fmla="*/ 12154 h 737868"/>
                <a:gd name="connsiteX13" fmla="*/ 1462768 w 2391682"/>
                <a:gd name="connsiteY13" fmla="*/ 55697 h 737868"/>
                <a:gd name="connsiteX14" fmla="*/ 1491796 w 2391682"/>
                <a:gd name="connsiteY14" fmla="*/ 171811 h 737868"/>
                <a:gd name="connsiteX15" fmla="*/ 1506310 w 2391682"/>
                <a:gd name="connsiteY15" fmla="*/ 215354 h 737868"/>
                <a:gd name="connsiteX16" fmla="*/ 1535339 w 2391682"/>
                <a:gd name="connsiteY16" fmla="*/ 258897 h 737868"/>
                <a:gd name="connsiteX17" fmla="*/ 1622425 w 2391682"/>
                <a:gd name="connsiteY17" fmla="*/ 287925 h 737868"/>
                <a:gd name="connsiteX18" fmla="*/ 1665968 w 2391682"/>
                <a:gd name="connsiteY18" fmla="*/ 331468 h 737868"/>
                <a:gd name="connsiteX19" fmla="*/ 1724025 w 2391682"/>
                <a:gd name="connsiteY19" fmla="*/ 418554 h 737868"/>
                <a:gd name="connsiteX20" fmla="*/ 1753053 w 2391682"/>
                <a:gd name="connsiteY20" fmla="*/ 505640 h 737868"/>
                <a:gd name="connsiteX21" fmla="*/ 1767568 w 2391682"/>
                <a:gd name="connsiteY21" fmla="*/ 650783 h 737868"/>
                <a:gd name="connsiteX22" fmla="*/ 1854653 w 2391682"/>
                <a:gd name="connsiteY22" fmla="*/ 737868 h 737868"/>
                <a:gd name="connsiteX23" fmla="*/ 2101396 w 2391682"/>
                <a:gd name="connsiteY23" fmla="*/ 723354 h 737868"/>
                <a:gd name="connsiteX24" fmla="*/ 2202996 w 2391682"/>
                <a:gd name="connsiteY24" fmla="*/ 694325 h 737868"/>
                <a:gd name="connsiteX25" fmla="*/ 2261053 w 2391682"/>
                <a:gd name="connsiteY25" fmla="*/ 607240 h 737868"/>
                <a:gd name="connsiteX26" fmla="*/ 2333625 w 2391682"/>
                <a:gd name="connsiteY26" fmla="*/ 592725 h 737868"/>
                <a:gd name="connsiteX27" fmla="*/ 2391682 w 2391682"/>
                <a:gd name="connsiteY27" fmla="*/ 578211 h 737868"/>
                <a:gd name="connsiteX28" fmla="*/ 2391682 w 2391682"/>
                <a:gd name="connsiteY28" fmla="*/ 578211 h 737868"/>
                <a:gd name="connsiteX0" fmla="*/ 0 w 2391682"/>
                <a:gd name="connsiteY0" fmla="*/ 149589 h 683442"/>
                <a:gd name="connsiteX1" fmla="*/ 171450 w 2391682"/>
                <a:gd name="connsiteY1" fmla="*/ 149589 h 683442"/>
                <a:gd name="connsiteX2" fmla="*/ 432253 w 2391682"/>
                <a:gd name="connsiteY2" fmla="*/ 436699 h 683442"/>
                <a:gd name="connsiteX3" fmla="*/ 562882 w 2391682"/>
                <a:gd name="connsiteY3" fmla="*/ 494757 h 683442"/>
                <a:gd name="connsiteX4" fmla="*/ 678996 w 2391682"/>
                <a:gd name="connsiteY4" fmla="*/ 523785 h 683442"/>
                <a:gd name="connsiteX5" fmla="*/ 1027339 w 2391682"/>
                <a:gd name="connsiteY5" fmla="*/ 509271 h 683442"/>
                <a:gd name="connsiteX6" fmla="*/ 1128939 w 2391682"/>
                <a:gd name="connsiteY6" fmla="*/ 465728 h 683442"/>
                <a:gd name="connsiteX7" fmla="*/ 1172482 w 2391682"/>
                <a:gd name="connsiteY7" fmla="*/ 451214 h 683442"/>
                <a:gd name="connsiteX8" fmla="*/ 1172482 w 2391682"/>
                <a:gd name="connsiteY8" fmla="*/ 248014 h 683442"/>
                <a:gd name="connsiteX9" fmla="*/ 1152978 w 2391682"/>
                <a:gd name="connsiteY9" fmla="*/ 189503 h 683442"/>
                <a:gd name="connsiteX10" fmla="*/ 1205593 w 2391682"/>
                <a:gd name="connsiteY10" fmla="*/ 168185 h 683442"/>
                <a:gd name="connsiteX11" fmla="*/ 1292225 w 2391682"/>
                <a:gd name="connsiteY11" fmla="*/ 196307 h 683442"/>
                <a:gd name="connsiteX12" fmla="*/ 1379764 w 2391682"/>
                <a:gd name="connsiteY12" fmla="*/ 195853 h 683442"/>
                <a:gd name="connsiteX13" fmla="*/ 1462768 w 2391682"/>
                <a:gd name="connsiteY13" fmla="*/ 1271 h 683442"/>
                <a:gd name="connsiteX14" fmla="*/ 1491796 w 2391682"/>
                <a:gd name="connsiteY14" fmla="*/ 117385 h 683442"/>
                <a:gd name="connsiteX15" fmla="*/ 1506310 w 2391682"/>
                <a:gd name="connsiteY15" fmla="*/ 160928 h 683442"/>
                <a:gd name="connsiteX16" fmla="*/ 1535339 w 2391682"/>
                <a:gd name="connsiteY16" fmla="*/ 204471 h 683442"/>
                <a:gd name="connsiteX17" fmla="*/ 1622425 w 2391682"/>
                <a:gd name="connsiteY17" fmla="*/ 233499 h 683442"/>
                <a:gd name="connsiteX18" fmla="*/ 1665968 w 2391682"/>
                <a:gd name="connsiteY18" fmla="*/ 277042 h 683442"/>
                <a:gd name="connsiteX19" fmla="*/ 1724025 w 2391682"/>
                <a:gd name="connsiteY19" fmla="*/ 364128 h 683442"/>
                <a:gd name="connsiteX20" fmla="*/ 1753053 w 2391682"/>
                <a:gd name="connsiteY20" fmla="*/ 451214 h 683442"/>
                <a:gd name="connsiteX21" fmla="*/ 1767568 w 2391682"/>
                <a:gd name="connsiteY21" fmla="*/ 596357 h 683442"/>
                <a:gd name="connsiteX22" fmla="*/ 1854653 w 2391682"/>
                <a:gd name="connsiteY22" fmla="*/ 683442 h 683442"/>
                <a:gd name="connsiteX23" fmla="*/ 2101396 w 2391682"/>
                <a:gd name="connsiteY23" fmla="*/ 668928 h 683442"/>
                <a:gd name="connsiteX24" fmla="*/ 2202996 w 2391682"/>
                <a:gd name="connsiteY24" fmla="*/ 639899 h 683442"/>
                <a:gd name="connsiteX25" fmla="*/ 2261053 w 2391682"/>
                <a:gd name="connsiteY25" fmla="*/ 552814 h 683442"/>
                <a:gd name="connsiteX26" fmla="*/ 2333625 w 2391682"/>
                <a:gd name="connsiteY26" fmla="*/ 538299 h 683442"/>
                <a:gd name="connsiteX27" fmla="*/ 2391682 w 2391682"/>
                <a:gd name="connsiteY27" fmla="*/ 523785 h 683442"/>
                <a:gd name="connsiteX28" fmla="*/ 2391682 w 2391682"/>
                <a:gd name="connsiteY28" fmla="*/ 523785 h 683442"/>
                <a:gd name="connsiteX0" fmla="*/ 0 w 2391682"/>
                <a:gd name="connsiteY0" fmla="*/ 33377 h 567230"/>
                <a:gd name="connsiteX1" fmla="*/ 171450 w 2391682"/>
                <a:gd name="connsiteY1" fmla="*/ 33377 h 567230"/>
                <a:gd name="connsiteX2" fmla="*/ 432253 w 2391682"/>
                <a:gd name="connsiteY2" fmla="*/ 320487 h 567230"/>
                <a:gd name="connsiteX3" fmla="*/ 562882 w 2391682"/>
                <a:gd name="connsiteY3" fmla="*/ 378545 h 567230"/>
                <a:gd name="connsiteX4" fmla="*/ 678996 w 2391682"/>
                <a:gd name="connsiteY4" fmla="*/ 407573 h 567230"/>
                <a:gd name="connsiteX5" fmla="*/ 1027339 w 2391682"/>
                <a:gd name="connsiteY5" fmla="*/ 393059 h 567230"/>
                <a:gd name="connsiteX6" fmla="*/ 1128939 w 2391682"/>
                <a:gd name="connsiteY6" fmla="*/ 349516 h 567230"/>
                <a:gd name="connsiteX7" fmla="*/ 1172482 w 2391682"/>
                <a:gd name="connsiteY7" fmla="*/ 335002 h 567230"/>
                <a:gd name="connsiteX8" fmla="*/ 1172482 w 2391682"/>
                <a:gd name="connsiteY8" fmla="*/ 131802 h 567230"/>
                <a:gd name="connsiteX9" fmla="*/ 1152978 w 2391682"/>
                <a:gd name="connsiteY9" fmla="*/ 73291 h 567230"/>
                <a:gd name="connsiteX10" fmla="*/ 1205593 w 2391682"/>
                <a:gd name="connsiteY10" fmla="*/ 51973 h 567230"/>
                <a:gd name="connsiteX11" fmla="*/ 1292225 w 2391682"/>
                <a:gd name="connsiteY11" fmla="*/ 80095 h 567230"/>
                <a:gd name="connsiteX12" fmla="*/ 1379764 w 2391682"/>
                <a:gd name="connsiteY12" fmla="*/ 79641 h 567230"/>
                <a:gd name="connsiteX13" fmla="*/ 1472293 w 2391682"/>
                <a:gd name="connsiteY13" fmla="*/ 94609 h 567230"/>
                <a:gd name="connsiteX14" fmla="*/ 1491796 w 2391682"/>
                <a:gd name="connsiteY14" fmla="*/ 1173 h 567230"/>
                <a:gd name="connsiteX15" fmla="*/ 1506310 w 2391682"/>
                <a:gd name="connsiteY15" fmla="*/ 44716 h 567230"/>
                <a:gd name="connsiteX16" fmla="*/ 1535339 w 2391682"/>
                <a:gd name="connsiteY16" fmla="*/ 88259 h 567230"/>
                <a:gd name="connsiteX17" fmla="*/ 1622425 w 2391682"/>
                <a:gd name="connsiteY17" fmla="*/ 117287 h 567230"/>
                <a:gd name="connsiteX18" fmla="*/ 1665968 w 2391682"/>
                <a:gd name="connsiteY18" fmla="*/ 160830 h 567230"/>
                <a:gd name="connsiteX19" fmla="*/ 1724025 w 2391682"/>
                <a:gd name="connsiteY19" fmla="*/ 247916 h 567230"/>
                <a:gd name="connsiteX20" fmla="*/ 1753053 w 2391682"/>
                <a:gd name="connsiteY20" fmla="*/ 335002 h 567230"/>
                <a:gd name="connsiteX21" fmla="*/ 1767568 w 2391682"/>
                <a:gd name="connsiteY21" fmla="*/ 480145 h 567230"/>
                <a:gd name="connsiteX22" fmla="*/ 1854653 w 2391682"/>
                <a:gd name="connsiteY22" fmla="*/ 567230 h 567230"/>
                <a:gd name="connsiteX23" fmla="*/ 2101396 w 2391682"/>
                <a:gd name="connsiteY23" fmla="*/ 552716 h 567230"/>
                <a:gd name="connsiteX24" fmla="*/ 2202996 w 2391682"/>
                <a:gd name="connsiteY24" fmla="*/ 523687 h 567230"/>
                <a:gd name="connsiteX25" fmla="*/ 2261053 w 2391682"/>
                <a:gd name="connsiteY25" fmla="*/ 436602 h 567230"/>
                <a:gd name="connsiteX26" fmla="*/ 2333625 w 2391682"/>
                <a:gd name="connsiteY26" fmla="*/ 422087 h 567230"/>
                <a:gd name="connsiteX27" fmla="*/ 2391682 w 2391682"/>
                <a:gd name="connsiteY27" fmla="*/ 407573 h 567230"/>
                <a:gd name="connsiteX28" fmla="*/ 2391682 w 2391682"/>
                <a:gd name="connsiteY28" fmla="*/ 407573 h 567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391682" h="567230">
                  <a:moveTo>
                    <a:pt x="0" y="33377"/>
                  </a:moveTo>
                  <a:cubicBezTo>
                    <a:pt x="57150" y="33377"/>
                    <a:pt x="99408" y="-14475"/>
                    <a:pt x="171450" y="33377"/>
                  </a:cubicBezTo>
                  <a:cubicBezTo>
                    <a:pt x="243492" y="81229"/>
                    <a:pt x="367014" y="262959"/>
                    <a:pt x="432253" y="320487"/>
                  </a:cubicBezTo>
                  <a:cubicBezTo>
                    <a:pt x="497492" y="378015"/>
                    <a:pt x="514698" y="363719"/>
                    <a:pt x="562882" y="378545"/>
                  </a:cubicBezTo>
                  <a:cubicBezTo>
                    <a:pt x="601014" y="390278"/>
                    <a:pt x="640291" y="397897"/>
                    <a:pt x="678996" y="407573"/>
                  </a:cubicBezTo>
                  <a:cubicBezTo>
                    <a:pt x="795110" y="402735"/>
                    <a:pt x="911441" y="401644"/>
                    <a:pt x="1027339" y="393059"/>
                  </a:cubicBezTo>
                  <a:cubicBezTo>
                    <a:pt x="1054776" y="391027"/>
                    <a:pt x="1109004" y="358059"/>
                    <a:pt x="1128939" y="349516"/>
                  </a:cubicBezTo>
                  <a:cubicBezTo>
                    <a:pt x="1143001" y="343489"/>
                    <a:pt x="1157968" y="339840"/>
                    <a:pt x="1172482" y="335002"/>
                  </a:cubicBezTo>
                  <a:cubicBezTo>
                    <a:pt x="1201093" y="249167"/>
                    <a:pt x="1175733" y="175421"/>
                    <a:pt x="1172482" y="131802"/>
                  </a:cubicBezTo>
                  <a:cubicBezTo>
                    <a:pt x="1169231" y="88184"/>
                    <a:pt x="1147460" y="86596"/>
                    <a:pt x="1152978" y="73291"/>
                  </a:cubicBezTo>
                  <a:cubicBezTo>
                    <a:pt x="1158496" y="59986"/>
                    <a:pt x="1182385" y="50839"/>
                    <a:pt x="1205593" y="51973"/>
                  </a:cubicBezTo>
                  <a:cubicBezTo>
                    <a:pt x="1228801" y="53107"/>
                    <a:pt x="1263197" y="75484"/>
                    <a:pt x="1292225" y="80095"/>
                  </a:cubicBezTo>
                  <a:cubicBezTo>
                    <a:pt x="1321253" y="84706"/>
                    <a:pt x="1349753" y="77222"/>
                    <a:pt x="1379764" y="79641"/>
                  </a:cubicBezTo>
                  <a:cubicBezTo>
                    <a:pt x="1409775" y="82060"/>
                    <a:pt x="1453621" y="107687"/>
                    <a:pt x="1472293" y="94609"/>
                  </a:cubicBezTo>
                  <a:cubicBezTo>
                    <a:pt x="1490965" y="81531"/>
                    <a:pt x="1486127" y="9488"/>
                    <a:pt x="1491796" y="1173"/>
                  </a:cubicBezTo>
                  <a:cubicBezTo>
                    <a:pt x="1497465" y="-7142"/>
                    <a:pt x="1499468" y="31032"/>
                    <a:pt x="1506310" y="44716"/>
                  </a:cubicBezTo>
                  <a:cubicBezTo>
                    <a:pt x="1514111" y="60318"/>
                    <a:pt x="1520546" y="79014"/>
                    <a:pt x="1535339" y="88259"/>
                  </a:cubicBezTo>
                  <a:cubicBezTo>
                    <a:pt x="1561287" y="104476"/>
                    <a:pt x="1622425" y="117287"/>
                    <a:pt x="1622425" y="117287"/>
                  </a:cubicBezTo>
                  <a:cubicBezTo>
                    <a:pt x="1636939" y="131801"/>
                    <a:pt x="1653366" y="144627"/>
                    <a:pt x="1665968" y="160830"/>
                  </a:cubicBezTo>
                  <a:cubicBezTo>
                    <a:pt x="1687387" y="188369"/>
                    <a:pt x="1724025" y="247916"/>
                    <a:pt x="1724025" y="247916"/>
                  </a:cubicBezTo>
                  <a:cubicBezTo>
                    <a:pt x="1733701" y="276945"/>
                    <a:pt x="1750008" y="304555"/>
                    <a:pt x="1753053" y="335002"/>
                  </a:cubicBezTo>
                  <a:cubicBezTo>
                    <a:pt x="1757891" y="383383"/>
                    <a:pt x="1756635" y="432768"/>
                    <a:pt x="1767568" y="480145"/>
                  </a:cubicBezTo>
                  <a:cubicBezTo>
                    <a:pt x="1776452" y="518643"/>
                    <a:pt x="1829185" y="548129"/>
                    <a:pt x="1854653" y="567230"/>
                  </a:cubicBezTo>
                  <a:cubicBezTo>
                    <a:pt x="1936901" y="562392"/>
                    <a:pt x="2019377" y="560527"/>
                    <a:pt x="2101396" y="552716"/>
                  </a:cubicBezTo>
                  <a:cubicBezTo>
                    <a:pt x="2126915" y="550286"/>
                    <a:pt x="2176869" y="532397"/>
                    <a:pt x="2202996" y="523687"/>
                  </a:cubicBezTo>
                  <a:cubicBezTo>
                    <a:pt x="2222348" y="494659"/>
                    <a:pt x="2226843" y="443444"/>
                    <a:pt x="2261053" y="436602"/>
                  </a:cubicBezTo>
                  <a:cubicBezTo>
                    <a:pt x="2285244" y="431764"/>
                    <a:pt x="2309543" y="427439"/>
                    <a:pt x="2333625" y="422087"/>
                  </a:cubicBezTo>
                  <a:cubicBezTo>
                    <a:pt x="2353098" y="417760"/>
                    <a:pt x="2391682" y="407573"/>
                    <a:pt x="2391682" y="407573"/>
                  </a:cubicBezTo>
                  <a:lnTo>
                    <a:pt x="2391682" y="407573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rtlCol="0" anchor="ctr"/>
            <a:lstStyle/>
            <a:p>
              <a:pPr algn="ctr"/>
              <a:endParaRPr lang="ru-RU" sz="1800"/>
            </a:p>
          </p:txBody>
        </p:sp>
        <p:sp>
          <p:nvSpPr>
            <p:cNvPr id="412" name="Полилиния 411"/>
            <p:cNvSpPr/>
            <p:nvPr/>
          </p:nvSpPr>
          <p:spPr>
            <a:xfrm>
              <a:off x="6629401" y="1630135"/>
              <a:ext cx="1880507" cy="1240972"/>
            </a:xfrm>
            <a:custGeom>
              <a:avLst/>
              <a:gdLst>
                <a:gd name="connsiteX0" fmla="*/ 0 w 2177143"/>
                <a:gd name="connsiteY0" fmla="*/ 0 h 1422400"/>
                <a:gd name="connsiteX1" fmla="*/ 0 w 2177143"/>
                <a:gd name="connsiteY1" fmla="*/ 0 h 1422400"/>
                <a:gd name="connsiteX2" fmla="*/ 14514 w 2177143"/>
                <a:gd name="connsiteY2" fmla="*/ 174171 h 1422400"/>
                <a:gd name="connsiteX3" fmla="*/ 58057 w 2177143"/>
                <a:gd name="connsiteY3" fmla="*/ 188686 h 1422400"/>
                <a:gd name="connsiteX4" fmla="*/ 145143 w 2177143"/>
                <a:gd name="connsiteY4" fmla="*/ 203200 h 1422400"/>
                <a:gd name="connsiteX5" fmla="*/ 203200 w 2177143"/>
                <a:gd name="connsiteY5" fmla="*/ 232228 h 1422400"/>
                <a:gd name="connsiteX6" fmla="*/ 290286 w 2177143"/>
                <a:gd name="connsiteY6" fmla="*/ 261257 h 1422400"/>
                <a:gd name="connsiteX7" fmla="*/ 333829 w 2177143"/>
                <a:gd name="connsiteY7" fmla="*/ 304800 h 1422400"/>
                <a:gd name="connsiteX8" fmla="*/ 406400 w 2177143"/>
                <a:gd name="connsiteY8" fmla="*/ 449943 h 1422400"/>
                <a:gd name="connsiteX9" fmla="*/ 493486 w 2177143"/>
                <a:gd name="connsiteY9" fmla="*/ 522514 h 1422400"/>
                <a:gd name="connsiteX10" fmla="*/ 508000 w 2177143"/>
                <a:gd name="connsiteY10" fmla="*/ 566057 h 1422400"/>
                <a:gd name="connsiteX11" fmla="*/ 551543 w 2177143"/>
                <a:gd name="connsiteY11" fmla="*/ 580571 h 1422400"/>
                <a:gd name="connsiteX12" fmla="*/ 682171 w 2177143"/>
                <a:gd name="connsiteY12" fmla="*/ 609600 h 1422400"/>
                <a:gd name="connsiteX13" fmla="*/ 740229 w 2177143"/>
                <a:gd name="connsiteY13" fmla="*/ 638628 h 1422400"/>
                <a:gd name="connsiteX14" fmla="*/ 783771 w 2177143"/>
                <a:gd name="connsiteY14" fmla="*/ 653143 h 1422400"/>
                <a:gd name="connsiteX15" fmla="*/ 827314 w 2177143"/>
                <a:gd name="connsiteY15" fmla="*/ 696686 h 1422400"/>
                <a:gd name="connsiteX16" fmla="*/ 870857 w 2177143"/>
                <a:gd name="connsiteY16" fmla="*/ 870857 h 1422400"/>
                <a:gd name="connsiteX17" fmla="*/ 885371 w 2177143"/>
                <a:gd name="connsiteY17" fmla="*/ 914400 h 1422400"/>
                <a:gd name="connsiteX18" fmla="*/ 928914 w 2177143"/>
                <a:gd name="connsiteY18" fmla="*/ 943428 h 1422400"/>
                <a:gd name="connsiteX19" fmla="*/ 986971 w 2177143"/>
                <a:gd name="connsiteY19" fmla="*/ 986971 h 1422400"/>
                <a:gd name="connsiteX20" fmla="*/ 1059543 w 2177143"/>
                <a:gd name="connsiteY20" fmla="*/ 1074057 h 1422400"/>
                <a:gd name="connsiteX21" fmla="*/ 1117600 w 2177143"/>
                <a:gd name="connsiteY21" fmla="*/ 1161143 h 1422400"/>
                <a:gd name="connsiteX22" fmla="*/ 1132114 w 2177143"/>
                <a:gd name="connsiteY22" fmla="*/ 1204686 h 1422400"/>
                <a:gd name="connsiteX23" fmla="*/ 1175657 w 2177143"/>
                <a:gd name="connsiteY23" fmla="*/ 1233714 h 1422400"/>
                <a:gd name="connsiteX24" fmla="*/ 1291771 w 2177143"/>
                <a:gd name="connsiteY24" fmla="*/ 1262743 h 1422400"/>
                <a:gd name="connsiteX25" fmla="*/ 1335314 w 2177143"/>
                <a:gd name="connsiteY25" fmla="*/ 1291771 h 1422400"/>
                <a:gd name="connsiteX26" fmla="*/ 1393371 w 2177143"/>
                <a:gd name="connsiteY26" fmla="*/ 1378857 h 1422400"/>
                <a:gd name="connsiteX27" fmla="*/ 1480457 w 2177143"/>
                <a:gd name="connsiteY27" fmla="*/ 1422400 h 1422400"/>
                <a:gd name="connsiteX28" fmla="*/ 1930400 w 2177143"/>
                <a:gd name="connsiteY28" fmla="*/ 1407886 h 1422400"/>
                <a:gd name="connsiteX29" fmla="*/ 2032000 w 2177143"/>
                <a:gd name="connsiteY29" fmla="*/ 1393371 h 1422400"/>
                <a:gd name="connsiteX30" fmla="*/ 2162629 w 2177143"/>
                <a:gd name="connsiteY30" fmla="*/ 1422400 h 1422400"/>
                <a:gd name="connsiteX31" fmla="*/ 2177143 w 2177143"/>
                <a:gd name="connsiteY31" fmla="*/ 1422400 h 1422400"/>
                <a:gd name="connsiteX0" fmla="*/ 203200 w 2380343"/>
                <a:gd name="connsiteY0" fmla="*/ 232229 h 1654629"/>
                <a:gd name="connsiteX1" fmla="*/ 0 w 2380343"/>
                <a:gd name="connsiteY1" fmla="*/ 0 h 1654629"/>
                <a:gd name="connsiteX2" fmla="*/ 217714 w 2380343"/>
                <a:gd name="connsiteY2" fmla="*/ 406400 h 1654629"/>
                <a:gd name="connsiteX3" fmla="*/ 261257 w 2380343"/>
                <a:gd name="connsiteY3" fmla="*/ 420915 h 1654629"/>
                <a:gd name="connsiteX4" fmla="*/ 348343 w 2380343"/>
                <a:gd name="connsiteY4" fmla="*/ 435429 h 1654629"/>
                <a:gd name="connsiteX5" fmla="*/ 406400 w 2380343"/>
                <a:gd name="connsiteY5" fmla="*/ 464457 h 1654629"/>
                <a:gd name="connsiteX6" fmla="*/ 493486 w 2380343"/>
                <a:gd name="connsiteY6" fmla="*/ 493486 h 1654629"/>
                <a:gd name="connsiteX7" fmla="*/ 537029 w 2380343"/>
                <a:gd name="connsiteY7" fmla="*/ 537029 h 1654629"/>
                <a:gd name="connsiteX8" fmla="*/ 609600 w 2380343"/>
                <a:gd name="connsiteY8" fmla="*/ 682172 h 1654629"/>
                <a:gd name="connsiteX9" fmla="*/ 696686 w 2380343"/>
                <a:gd name="connsiteY9" fmla="*/ 754743 h 1654629"/>
                <a:gd name="connsiteX10" fmla="*/ 711200 w 2380343"/>
                <a:gd name="connsiteY10" fmla="*/ 798286 h 1654629"/>
                <a:gd name="connsiteX11" fmla="*/ 754743 w 2380343"/>
                <a:gd name="connsiteY11" fmla="*/ 812800 h 1654629"/>
                <a:gd name="connsiteX12" fmla="*/ 885371 w 2380343"/>
                <a:gd name="connsiteY12" fmla="*/ 841829 h 1654629"/>
                <a:gd name="connsiteX13" fmla="*/ 943429 w 2380343"/>
                <a:gd name="connsiteY13" fmla="*/ 870857 h 1654629"/>
                <a:gd name="connsiteX14" fmla="*/ 986971 w 2380343"/>
                <a:gd name="connsiteY14" fmla="*/ 885372 h 1654629"/>
                <a:gd name="connsiteX15" fmla="*/ 1030514 w 2380343"/>
                <a:gd name="connsiteY15" fmla="*/ 928915 h 1654629"/>
                <a:gd name="connsiteX16" fmla="*/ 1074057 w 2380343"/>
                <a:gd name="connsiteY16" fmla="*/ 1103086 h 1654629"/>
                <a:gd name="connsiteX17" fmla="*/ 1088571 w 2380343"/>
                <a:gd name="connsiteY17" fmla="*/ 1146629 h 1654629"/>
                <a:gd name="connsiteX18" fmla="*/ 1132114 w 2380343"/>
                <a:gd name="connsiteY18" fmla="*/ 1175657 h 1654629"/>
                <a:gd name="connsiteX19" fmla="*/ 1190171 w 2380343"/>
                <a:gd name="connsiteY19" fmla="*/ 1219200 h 1654629"/>
                <a:gd name="connsiteX20" fmla="*/ 1262743 w 2380343"/>
                <a:gd name="connsiteY20" fmla="*/ 1306286 h 1654629"/>
                <a:gd name="connsiteX21" fmla="*/ 1320800 w 2380343"/>
                <a:gd name="connsiteY21" fmla="*/ 1393372 h 1654629"/>
                <a:gd name="connsiteX22" fmla="*/ 1335314 w 2380343"/>
                <a:gd name="connsiteY22" fmla="*/ 1436915 h 1654629"/>
                <a:gd name="connsiteX23" fmla="*/ 1378857 w 2380343"/>
                <a:gd name="connsiteY23" fmla="*/ 1465943 h 1654629"/>
                <a:gd name="connsiteX24" fmla="*/ 1494971 w 2380343"/>
                <a:gd name="connsiteY24" fmla="*/ 1494972 h 1654629"/>
                <a:gd name="connsiteX25" fmla="*/ 1538514 w 2380343"/>
                <a:gd name="connsiteY25" fmla="*/ 1524000 h 1654629"/>
                <a:gd name="connsiteX26" fmla="*/ 1596571 w 2380343"/>
                <a:gd name="connsiteY26" fmla="*/ 1611086 h 1654629"/>
                <a:gd name="connsiteX27" fmla="*/ 1683657 w 2380343"/>
                <a:gd name="connsiteY27" fmla="*/ 1654629 h 1654629"/>
                <a:gd name="connsiteX28" fmla="*/ 2133600 w 2380343"/>
                <a:gd name="connsiteY28" fmla="*/ 1640115 h 1654629"/>
                <a:gd name="connsiteX29" fmla="*/ 2235200 w 2380343"/>
                <a:gd name="connsiteY29" fmla="*/ 1625600 h 1654629"/>
                <a:gd name="connsiteX30" fmla="*/ 2365829 w 2380343"/>
                <a:gd name="connsiteY30" fmla="*/ 1654629 h 1654629"/>
                <a:gd name="connsiteX31" fmla="*/ 2380343 w 2380343"/>
                <a:gd name="connsiteY31" fmla="*/ 1654629 h 1654629"/>
                <a:gd name="connsiteX0" fmla="*/ 203200 w 2507343"/>
                <a:gd name="connsiteY0" fmla="*/ 232229 h 1654629"/>
                <a:gd name="connsiteX1" fmla="*/ 0 w 2507343"/>
                <a:gd name="connsiteY1" fmla="*/ 0 h 1654629"/>
                <a:gd name="connsiteX2" fmla="*/ 217714 w 2507343"/>
                <a:gd name="connsiteY2" fmla="*/ 406400 h 1654629"/>
                <a:gd name="connsiteX3" fmla="*/ 261257 w 2507343"/>
                <a:gd name="connsiteY3" fmla="*/ 420915 h 1654629"/>
                <a:gd name="connsiteX4" fmla="*/ 348343 w 2507343"/>
                <a:gd name="connsiteY4" fmla="*/ 435429 h 1654629"/>
                <a:gd name="connsiteX5" fmla="*/ 406400 w 2507343"/>
                <a:gd name="connsiteY5" fmla="*/ 464457 h 1654629"/>
                <a:gd name="connsiteX6" fmla="*/ 493486 w 2507343"/>
                <a:gd name="connsiteY6" fmla="*/ 493486 h 1654629"/>
                <a:gd name="connsiteX7" fmla="*/ 537029 w 2507343"/>
                <a:gd name="connsiteY7" fmla="*/ 537029 h 1654629"/>
                <a:gd name="connsiteX8" fmla="*/ 609600 w 2507343"/>
                <a:gd name="connsiteY8" fmla="*/ 682172 h 1654629"/>
                <a:gd name="connsiteX9" fmla="*/ 696686 w 2507343"/>
                <a:gd name="connsiteY9" fmla="*/ 754743 h 1654629"/>
                <a:gd name="connsiteX10" fmla="*/ 711200 w 2507343"/>
                <a:gd name="connsiteY10" fmla="*/ 798286 h 1654629"/>
                <a:gd name="connsiteX11" fmla="*/ 754743 w 2507343"/>
                <a:gd name="connsiteY11" fmla="*/ 812800 h 1654629"/>
                <a:gd name="connsiteX12" fmla="*/ 885371 w 2507343"/>
                <a:gd name="connsiteY12" fmla="*/ 841829 h 1654629"/>
                <a:gd name="connsiteX13" fmla="*/ 943429 w 2507343"/>
                <a:gd name="connsiteY13" fmla="*/ 870857 h 1654629"/>
                <a:gd name="connsiteX14" fmla="*/ 986971 w 2507343"/>
                <a:gd name="connsiteY14" fmla="*/ 885372 h 1654629"/>
                <a:gd name="connsiteX15" fmla="*/ 1030514 w 2507343"/>
                <a:gd name="connsiteY15" fmla="*/ 928915 h 1654629"/>
                <a:gd name="connsiteX16" fmla="*/ 1074057 w 2507343"/>
                <a:gd name="connsiteY16" fmla="*/ 1103086 h 1654629"/>
                <a:gd name="connsiteX17" fmla="*/ 1088571 w 2507343"/>
                <a:gd name="connsiteY17" fmla="*/ 1146629 h 1654629"/>
                <a:gd name="connsiteX18" fmla="*/ 1132114 w 2507343"/>
                <a:gd name="connsiteY18" fmla="*/ 1175657 h 1654629"/>
                <a:gd name="connsiteX19" fmla="*/ 1190171 w 2507343"/>
                <a:gd name="connsiteY19" fmla="*/ 1219200 h 1654629"/>
                <a:gd name="connsiteX20" fmla="*/ 1262743 w 2507343"/>
                <a:gd name="connsiteY20" fmla="*/ 1306286 h 1654629"/>
                <a:gd name="connsiteX21" fmla="*/ 1320800 w 2507343"/>
                <a:gd name="connsiteY21" fmla="*/ 1393372 h 1654629"/>
                <a:gd name="connsiteX22" fmla="*/ 1335314 w 2507343"/>
                <a:gd name="connsiteY22" fmla="*/ 1436915 h 1654629"/>
                <a:gd name="connsiteX23" fmla="*/ 1378857 w 2507343"/>
                <a:gd name="connsiteY23" fmla="*/ 1465943 h 1654629"/>
                <a:gd name="connsiteX24" fmla="*/ 1494971 w 2507343"/>
                <a:gd name="connsiteY24" fmla="*/ 1494972 h 1654629"/>
                <a:gd name="connsiteX25" fmla="*/ 1538514 w 2507343"/>
                <a:gd name="connsiteY25" fmla="*/ 1524000 h 1654629"/>
                <a:gd name="connsiteX26" fmla="*/ 1596571 w 2507343"/>
                <a:gd name="connsiteY26" fmla="*/ 1611086 h 1654629"/>
                <a:gd name="connsiteX27" fmla="*/ 1683657 w 2507343"/>
                <a:gd name="connsiteY27" fmla="*/ 1654629 h 1654629"/>
                <a:gd name="connsiteX28" fmla="*/ 2133600 w 2507343"/>
                <a:gd name="connsiteY28" fmla="*/ 1640115 h 1654629"/>
                <a:gd name="connsiteX29" fmla="*/ 2235200 w 2507343"/>
                <a:gd name="connsiteY29" fmla="*/ 1625600 h 1654629"/>
                <a:gd name="connsiteX30" fmla="*/ 2365829 w 2507343"/>
                <a:gd name="connsiteY30" fmla="*/ 1654629 h 1654629"/>
                <a:gd name="connsiteX31" fmla="*/ 2507343 w 2507343"/>
                <a:gd name="connsiteY31" fmla="*/ 1476829 h 1654629"/>
                <a:gd name="connsiteX0" fmla="*/ 161637 w 2507343"/>
                <a:gd name="connsiteY0" fmla="*/ 273792 h 1654629"/>
                <a:gd name="connsiteX1" fmla="*/ 0 w 2507343"/>
                <a:gd name="connsiteY1" fmla="*/ 0 h 1654629"/>
                <a:gd name="connsiteX2" fmla="*/ 217714 w 2507343"/>
                <a:gd name="connsiteY2" fmla="*/ 406400 h 1654629"/>
                <a:gd name="connsiteX3" fmla="*/ 261257 w 2507343"/>
                <a:gd name="connsiteY3" fmla="*/ 420915 h 1654629"/>
                <a:gd name="connsiteX4" fmla="*/ 348343 w 2507343"/>
                <a:gd name="connsiteY4" fmla="*/ 435429 h 1654629"/>
                <a:gd name="connsiteX5" fmla="*/ 406400 w 2507343"/>
                <a:gd name="connsiteY5" fmla="*/ 464457 h 1654629"/>
                <a:gd name="connsiteX6" fmla="*/ 493486 w 2507343"/>
                <a:gd name="connsiteY6" fmla="*/ 493486 h 1654629"/>
                <a:gd name="connsiteX7" fmla="*/ 537029 w 2507343"/>
                <a:gd name="connsiteY7" fmla="*/ 537029 h 1654629"/>
                <a:gd name="connsiteX8" fmla="*/ 609600 w 2507343"/>
                <a:gd name="connsiteY8" fmla="*/ 682172 h 1654629"/>
                <a:gd name="connsiteX9" fmla="*/ 696686 w 2507343"/>
                <a:gd name="connsiteY9" fmla="*/ 754743 h 1654629"/>
                <a:gd name="connsiteX10" fmla="*/ 711200 w 2507343"/>
                <a:gd name="connsiteY10" fmla="*/ 798286 h 1654629"/>
                <a:gd name="connsiteX11" fmla="*/ 754743 w 2507343"/>
                <a:gd name="connsiteY11" fmla="*/ 812800 h 1654629"/>
                <a:gd name="connsiteX12" fmla="*/ 885371 w 2507343"/>
                <a:gd name="connsiteY12" fmla="*/ 841829 h 1654629"/>
                <a:gd name="connsiteX13" fmla="*/ 943429 w 2507343"/>
                <a:gd name="connsiteY13" fmla="*/ 870857 h 1654629"/>
                <a:gd name="connsiteX14" fmla="*/ 986971 w 2507343"/>
                <a:gd name="connsiteY14" fmla="*/ 885372 h 1654629"/>
                <a:gd name="connsiteX15" fmla="*/ 1030514 w 2507343"/>
                <a:gd name="connsiteY15" fmla="*/ 928915 h 1654629"/>
                <a:gd name="connsiteX16" fmla="*/ 1074057 w 2507343"/>
                <a:gd name="connsiteY16" fmla="*/ 1103086 h 1654629"/>
                <a:gd name="connsiteX17" fmla="*/ 1088571 w 2507343"/>
                <a:gd name="connsiteY17" fmla="*/ 1146629 h 1654629"/>
                <a:gd name="connsiteX18" fmla="*/ 1132114 w 2507343"/>
                <a:gd name="connsiteY18" fmla="*/ 1175657 h 1654629"/>
                <a:gd name="connsiteX19" fmla="*/ 1190171 w 2507343"/>
                <a:gd name="connsiteY19" fmla="*/ 1219200 h 1654629"/>
                <a:gd name="connsiteX20" fmla="*/ 1262743 w 2507343"/>
                <a:gd name="connsiteY20" fmla="*/ 1306286 h 1654629"/>
                <a:gd name="connsiteX21" fmla="*/ 1320800 w 2507343"/>
                <a:gd name="connsiteY21" fmla="*/ 1393372 h 1654629"/>
                <a:gd name="connsiteX22" fmla="*/ 1335314 w 2507343"/>
                <a:gd name="connsiteY22" fmla="*/ 1436915 h 1654629"/>
                <a:gd name="connsiteX23" fmla="*/ 1378857 w 2507343"/>
                <a:gd name="connsiteY23" fmla="*/ 1465943 h 1654629"/>
                <a:gd name="connsiteX24" fmla="*/ 1494971 w 2507343"/>
                <a:gd name="connsiteY24" fmla="*/ 1494972 h 1654629"/>
                <a:gd name="connsiteX25" fmla="*/ 1538514 w 2507343"/>
                <a:gd name="connsiteY25" fmla="*/ 1524000 h 1654629"/>
                <a:gd name="connsiteX26" fmla="*/ 1596571 w 2507343"/>
                <a:gd name="connsiteY26" fmla="*/ 1611086 h 1654629"/>
                <a:gd name="connsiteX27" fmla="*/ 1683657 w 2507343"/>
                <a:gd name="connsiteY27" fmla="*/ 1654629 h 1654629"/>
                <a:gd name="connsiteX28" fmla="*/ 2133600 w 2507343"/>
                <a:gd name="connsiteY28" fmla="*/ 1640115 h 1654629"/>
                <a:gd name="connsiteX29" fmla="*/ 2235200 w 2507343"/>
                <a:gd name="connsiteY29" fmla="*/ 1625600 h 1654629"/>
                <a:gd name="connsiteX30" fmla="*/ 2365829 w 2507343"/>
                <a:gd name="connsiteY30" fmla="*/ 1654629 h 1654629"/>
                <a:gd name="connsiteX31" fmla="*/ 2507343 w 2507343"/>
                <a:gd name="connsiteY31" fmla="*/ 1476829 h 165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07343" h="1654629">
                  <a:moveTo>
                    <a:pt x="161637" y="273792"/>
                  </a:moveTo>
                  <a:cubicBezTo>
                    <a:pt x="93904" y="196382"/>
                    <a:pt x="67733" y="77410"/>
                    <a:pt x="0" y="0"/>
                  </a:cubicBezTo>
                  <a:cubicBezTo>
                    <a:pt x="4838" y="58057"/>
                    <a:pt x="174171" y="336248"/>
                    <a:pt x="217714" y="406400"/>
                  </a:cubicBezTo>
                  <a:cubicBezTo>
                    <a:pt x="261257" y="476552"/>
                    <a:pt x="246322" y="417596"/>
                    <a:pt x="261257" y="420915"/>
                  </a:cubicBezTo>
                  <a:cubicBezTo>
                    <a:pt x="289985" y="427299"/>
                    <a:pt x="319314" y="430591"/>
                    <a:pt x="348343" y="435429"/>
                  </a:cubicBezTo>
                  <a:cubicBezTo>
                    <a:pt x="367695" y="445105"/>
                    <a:pt x="386311" y="456421"/>
                    <a:pt x="406400" y="464457"/>
                  </a:cubicBezTo>
                  <a:cubicBezTo>
                    <a:pt x="434810" y="475821"/>
                    <a:pt x="493486" y="493486"/>
                    <a:pt x="493486" y="493486"/>
                  </a:cubicBezTo>
                  <a:cubicBezTo>
                    <a:pt x="508000" y="508000"/>
                    <a:pt x="526271" y="519548"/>
                    <a:pt x="537029" y="537029"/>
                  </a:cubicBezTo>
                  <a:cubicBezTo>
                    <a:pt x="565378" y="583097"/>
                    <a:pt x="564593" y="652168"/>
                    <a:pt x="609600" y="682172"/>
                  </a:cubicBezTo>
                  <a:cubicBezTo>
                    <a:pt x="670222" y="722586"/>
                    <a:pt x="640808" y="698865"/>
                    <a:pt x="696686" y="754743"/>
                  </a:cubicBezTo>
                  <a:cubicBezTo>
                    <a:pt x="701524" y="769257"/>
                    <a:pt x="700382" y="787468"/>
                    <a:pt x="711200" y="798286"/>
                  </a:cubicBezTo>
                  <a:cubicBezTo>
                    <a:pt x="722018" y="809104"/>
                    <a:pt x="740032" y="808597"/>
                    <a:pt x="754743" y="812800"/>
                  </a:cubicBezTo>
                  <a:cubicBezTo>
                    <a:pt x="802581" y="826468"/>
                    <a:pt x="835474" y="831850"/>
                    <a:pt x="885371" y="841829"/>
                  </a:cubicBezTo>
                  <a:cubicBezTo>
                    <a:pt x="904724" y="851505"/>
                    <a:pt x="923542" y="862334"/>
                    <a:pt x="943429" y="870857"/>
                  </a:cubicBezTo>
                  <a:cubicBezTo>
                    <a:pt x="957491" y="876884"/>
                    <a:pt x="974241" y="876885"/>
                    <a:pt x="986971" y="885372"/>
                  </a:cubicBezTo>
                  <a:cubicBezTo>
                    <a:pt x="1004050" y="896758"/>
                    <a:pt x="1016000" y="914401"/>
                    <a:pt x="1030514" y="928915"/>
                  </a:cubicBezTo>
                  <a:cubicBezTo>
                    <a:pt x="1050822" y="1071062"/>
                    <a:pt x="1030718" y="987514"/>
                    <a:pt x="1074057" y="1103086"/>
                  </a:cubicBezTo>
                  <a:cubicBezTo>
                    <a:pt x="1079429" y="1117411"/>
                    <a:pt x="1079014" y="1134682"/>
                    <a:pt x="1088571" y="1146629"/>
                  </a:cubicBezTo>
                  <a:cubicBezTo>
                    <a:pt x="1099468" y="1160250"/>
                    <a:pt x="1117919" y="1165518"/>
                    <a:pt x="1132114" y="1175657"/>
                  </a:cubicBezTo>
                  <a:cubicBezTo>
                    <a:pt x="1151799" y="1189717"/>
                    <a:pt x="1171804" y="1203457"/>
                    <a:pt x="1190171" y="1219200"/>
                  </a:cubicBezTo>
                  <a:cubicBezTo>
                    <a:pt x="1233631" y="1256452"/>
                    <a:pt x="1232881" y="1261493"/>
                    <a:pt x="1262743" y="1306286"/>
                  </a:cubicBezTo>
                  <a:cubicBezTo>
                    <a:pt x="1297254" y="1409821"/>
                    <a:pt x="1248319" y="1284649"/>
                    <a:pt x="1320800" y="1393372"/>
                  </a:cubicBezTo>
                  <a:cubicBezTo>
                    <a:pt x="1329287" y="1406102"/>
                    <a:pt x="1325757" y="1424968"/>
                    <a:pt x="1335314" y="1436915"/>
                  </a:cubicBezTo>
                  <a:cubicBezTo>
                    <a:pt x="1346211" y="1450536"/>
                    <a:pt x="1363255" y="1458142"/>
                    <a:pt x="1378857" y="1465943"/>
                  </a:cubicBezTo>
                  <a:cubicBezTo>
                    <a:pt x="1408609" y="1480819"/>
                    <a:pt x="1467372" y="1489452"/>
                    <a:pt x="1494971" y="1494972"/>
                  </a:cubicBezTo>
                  <a:cubicBezTo>
                    <a:pt x="1509485" y="1504648"/>
                    <a:pt x="1527027" y="1510872"/>
                    <a:pt x="1538514" y="1524000"/>
                  </a:cubicBezTo>
                  <a:cubicBezTo>
                    <a:pt x="1561488" y="1550256"/>
                    <a:pt x="1567542" y="1591733"/>
                    <a:pt x="1596571" y="1611086"/>
                  </a:cubicBezTo>
                  <a:cubicBezTo>
                    <a:pt x="1652844" y="1648602"/>
                    <a:pt x="1623565" y="1634599"/>
                    <a:pt x="1683657" y="1654629"/>
                  </a:cubicBezTo>
                  <a:cubicBezTo>
                    <a:pt x="1833638" y="1649791"/>
                    <a:pt x="1983748" y="1648002"/>
                    <a:pt x="2133600" y="1640115"/>
                  </a:cubicBezTo>
                  <a:cubicBezTo>
                    <a:pt x="2167763" y="1638317"/>
                    <a:pt x="2200989" y="1625600"/>
                    <a:pt x="2235200" y="1625600"/>
                  </a:cubicBezTo>
                  <a:cubicBezTo>
                    <a:pt x="2315418" y="1625600"/>
                    <a:pt x="2316349" y="1629890"/>
                    <a:pt x="2365829" y="1654629"/>
                  </a:cubicBezTo>
                  <a:lnTo>
                    <a:pt x="2507343" y="1476829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rtlCol="0" anchor="ctr"/>
            <a:lstStyle/>
            <a:p>
              <a:pPr algn="ctr"/>
              <a:endParaRPr lang="ru-RU" sz="1800"/>
            </a:p>
          </p:txBody>
        </p:sp>
        <p:sp>
          <p:nvSpPr>
            <p:cNvPr id="413" name="Полилиния 412"/>
            <p:cNvSpPr/>
            <p:nvPr/>
          </p:nvSpPr>
          <p:spPr>
            <a:xfrm>
              <a:off x="4778828" y="2546689"/>
              <a:ext cx="1415144" cy="1453080"/>
            </a:xfrm>
            <a:custGeom>
              <a:avLst/>
              <a:gdLst>
                <a:gd name="connsiteX0" fmla="*/ 0 w 1886858"/>
                <a:gd name="connsiteY0" fmla="*/ 232229 h 1640114"/>
                <a:gd name="connsiteX1" fmla="*/ 0 w 1886858"/>
                <a:gd name="connsiteY1" fmla="*/ 232229 h 1640114"/>
                <a:gd name="connsiteX2" fmla="*/ 101600 w 1886858"/>
                <a:gd name="connsiteY2" fmla="*/ 319314 h 1640114"/>
                <a:gd name="connsiteX3" fmla="*/ 130629 w 1886858"/>
                <a:gd name="connsiteY3" fmla="*/ 377372 h 1640114"/>
                <a:gd name="connsiteX4" fmla="*/ 159658 w 1886858"/>
                <a:gd name="connsiteY4" fmla="*/ 420914 h 1640114"/>
                <a:gd name="connsiteX5" fmla="*/ 217715 w 1886858"/>
                <a:gd name="connsiteY5" fmla="*/ 566057 h 1640114"/>
                <a:gd name="connsiteX6" fmla="*/ 261258 w 1886858"/>
                <a:gd name="connsiteY6" fmla="*/ 798286 h 1640114"/>
                <a:gd name="connsiteX7" fmla="*/ 304800 w 1886858"/>
                <a:gd name="connsiteY7" fmla="*/ 827314 h 1640114"/>
                <a:gd name="connsiteX8" fmla="*/ 333829 w 1886858"/>
                <a:gd name="connsiteY8" fmla="*/ 870857 h 1640114"/>
                <a:gd name="connsiteX9" fmla="*/ 377372 w 1886858"/>
                <a:gd name="connsiteY9" fmla="*/ 957943 h 1640114"/>
                <a:gd name="connsiteX10" fmla="*/ 406400 w 1886858"/>
                <a:gd name="connsiteY10" fmla="*/ 1103086 h 1640114"/>
                <a:gd name="connsiteX11" fmla="*/ 420915 w 1886858"/>
                <a:gd name="connsiteY11" fmla="*/ 1146629 h 1640114"/>
                <a:gd name="connsiteX12" fmla="*/ 478972 w 1886858"/>
                <a:gd name="connsiteY12" fmla="*/ 1175657 h 1640114"/>
                <a:gd name="connsiteX13" fmla="*/ 638629 w 1886858"/>
                <a:gd name="connsiteY13" fmla="*/ 1204686 h 1640114"/>
                <a:gd name="connsiteX14" fmla="*/ 653143 w 1886858"/>
                <a:gd name="connsiteY14" fmla="*/ 1436914 h 1640114"/>
                <a:gd name="connsiteX15" fmla="*/ 667658 w 1886858"/>
                <a:gd name="connsiteY15" fmla="*/ 1509486 h 1640114"/>
                <a:gd name="connsiteX16" fmla="*/ 827315 w 1886858"/>
                <a:gd name="connsiteY16" fmla="*/ 1524000 h 1640114"/>
                <a:gd name="connsiteX17" fmla="*/ 856343 w 1886858"/>
                <a:gd name="connsiteY17" fmla="*/ 1567543 h 1640114"/>
                <a:gd name="connsiteX18" fmla="*/ 986972 w 1886858"/>
                <a:gd name="connsiteY18" fmla="*/ 1625600 h 1640114"/>
                <a:gd name="connsiteX19" fmla="*/ 1030515 w 1886858"/>
                <a:gd name="connsiteY19" fmla="*/ 1640114 h 1640114"/>
                <a:gd name="connsiteX20" fmla="*/ 1103086 w 1886858"/>
                <a:gd name="connsiteY20" fmla="*/ 1625600 h 1640114"/>
                <a:gd name="connsiteX21" fmla="*/ 1190172 w 1886858"/>
                <a:gd name="connsiteY21" fmla="*/ 1567543 h 1640114"/>
                <a:gd name="connsiteX22" fmla="*/ 1233715 w 1886858"/>
                <a:gd name="connsiteY22" fmla="*/ 1480457 h 1640114"/>
                <a:gd name="connsiteX23" fmla="*/ 1378858 w 1886858"/>
                <a:gd name="connsiteY23" fmla="*/ 1407886 h 1640114"/>
                <a:gd name="connsiteX24" fmla="*/ 1494972 w 1886858"/>
                <a:gd name="connsiteY24" fmla="*/ 1349829 h 1640114"/>
                <a:gd name="connsiteX25" fmla="*/ 1524000 w 1886858"/>
                <a:gd name="connsiteY25" fmla="*/ 1306286 h 1640114"/>
                <a:gd name="connsiteX26" fmla="*/ 1567543 w 1886858"/>
                <a:gd name="connsiteY26" fmla="*/ 1204686 h 1640114"/>
                <a:gd name="connsiteX27" fmla="*/ 1654629 w 1886858"/>
                <a:gd name="connsiteY27" fmla="*/ 1117600 h 1640114"/>
                <a:gd name="connsiteX28" fmla="*/ 1712686 w 1886858"/>
                <a:gd name="connsiteY28" fmla="*/ 1016000 h 1640114"/>
                <a:gd name="connsiteX29" fmla="*/ 1741715 w 1886858"/>
                <a:gd name="connsiteY29" fmla="*/ 957943 h 1640114"/>
                <a:gd name="connsiteX30" fmla="*/ 1828800 w 1886858"/>
                <a:gd name="connsiteY30" fmla="*/ 870857 h 1640114"/>
                <a:gd name="connsiteX31" fmla="*/ 1886858 w 1886858"/>
                <a:gd name="connsiteY31" fmla="*/ 769257 h 1640114"/>
                <a:gd name="connsiteX32" fmla="*/ 1857829 w 1886858"/>
                <a:gd name="connsiteY32" fmla="*/ 551543 h 1640114"/>
                <a:gd name="connsiteX33" fmla="*/ 1843315 w 1886858"/>
                <a:gd name="connsiteY33" fmla="*/ 508000 h 1640114"/>
                <a:gd name="connsiteX34" fmla="*/ 1828800 w 1886858"/>
                <a:gd name="connsiteY34" fmla="*/ 203200 h 1640114"/>
                <a:gd name="connsiteX35" fmla="*/ 1712686 w 1886858"/>
                <a:gd name="connsiteY35" fmla="*/ 87086 h 1640114"/>
                <a:gd name="connsiteX36" fmla="*/ 1669143 w 1886858"/>
                <a:gd name="connsiteY36" fmla="*/ 58057 h 1640114"/>
                <a:gd name="connsiteX37" fmla="*/ 1625600 w 1886858"/>
                <a:gd name="connsiteY37" fmla="*/ 0 h 1640114"/>
                <a:gd name="connsiteX38" fmla="*/ 1625600 w 1886858"/>
                <a:gd name="connsiteY38" fmla="*/ 0 h 1640114"/>
                <a:gd name="connsiteX0" fmla="*/ 0 w 1886858"/>
                <a:gd name="connsiteY0" fmla="*/ 528467 h 1936352"/>
                <a:gd name="connsiteX1" fmla="*/ 0 w 1886858"/>
                <a:gd name="connsiteY1" fmla="*/ 528467 h 1936352"/>
                <a:gd name="connsiteX2" fmla="*/ 101600 w 1886858"/>
                <a:gd name="connsiteY2" fmla="*/ 615552 h 1936352"/>
                <a:gd name="connsiteX3" fmla="*/ 130629 w 1886858"/>
                <a:gd name="connsiteY3" fmla="*/ 673610 h 1936352"/>
                <a:gd name="connsiteX4" fmla="*/ 159658 w 1886858"/>
                <a:gd name="connsiteY4" fmla="*/ 717152 h 1936352"/>
                <a:gd name="connsiteX5" fmla="*/ 217715 w 1886858"/>
                <a:gd name="connsiteY5" fmla="*/ 862295 h 1936352"/>
                <a:gd name="connsiteX6" fmla="*/ 261258 w 1886858"/>
                <a:gd name="connsiteY6" fmla="*/ 1094524 h 1936352"/>
                <a:gd name="connsiteX7" fmla="*/ 304800 w 1886858"/>
                <a:gd name="connsiteY7" fmla="*/ 1123552 h 1936352"/>
                <a:gd name="connsiteX8" fmla="*/ 333829 w 1886858"/>
                <a:gd name="connsiteY8" fmla="*/ 1167095 h 1936352"/>
                <a:gd name="connsiteX9" fmla="*/ 377372 w 1886858"/>
                <a:gd name="connsiteY9" fmla="*/ 1254181 h 1936352"/>
                <a:gd name="connsiteX10" fmla="*/ 406400 w 1886858"/>
                <a:gd name="connsiteY10" fmla="*/ 1399324 h 1936352"/>
                <a:gd name="connsiteX11" fmla="*/ 420915 w 1886858"/>
                <a:gd name="connsiteY11" fmla="*/ 1442867 h 1936352"/>
                <a:gd name="connsiteX12" fmla="*/ 478972 w 1886858"/>
                <a:gd name="connsiteY12" fmla="*/ 1471895 h 1936352"/>
                <a:gd name="connsiteX13" fmla="*/ 638629 w 1886858"/>
                <a:gd name="connsiteY13" fmla="*/ 1500924 h 1936352"/>
                <a:gd name="connsiteX14" fmla="*/ 653143 w 1886858"/>
                <a:gd name="connsiteY14" fmla="*/ 1733152 h 1936352"/>
                <a:gd name="connsiteX15" fmla="*/ 667658 w 1886858"/>
                <a:gd name="connsiteY15" fmla="*/ 1805724 h 1936352"/>
                <a:gd name="connsiteX16" fmla="*/ 827315 w 1886858"/>
                <a:gd name="connsiteY16" fmla="*/ 1820238 h 1936352"/>
                <a:gd name="connsiteX17" fmla="*/ 856343 w 1886858"/>
                <a:gd name="connsiteY17" fmla="*/ 1863781 h 1936352"/>
                <a:gd name="connsiteX18" fmla="*/ 986972 w 1886858"/>
                <a:gd name="connsiteY18" fmla="*/ 1921838 h 1936352"/>
                <a:gd name="connsiteX19" fmla="*/ 1030515 w 1886858"/>
                <a:gd name="connsiteY19" fmla="*/ 1936352 h 1936352"/>
                <a:gd name="connsiteX20" fmla="*/ 1103086 w 1886858"/>
                <a:gd name="connsiteY20" fmla="*/ 1921838 h 1936352"/>
                <a:gd name="connsiteX21" fmla="*/ 1190172 w 1886858"/>
                <a:gd name="connsiteY21" fmla="*/ 1863781 h 1936352"/>
                <a:gd name="connsiteX22" fmla="*/ 1233715 w 1886858"/>
                <a:gd name="connsiteY22" fmla="*/ 1776695 h 1936352"/>
                <a:gd name="connsiteX23" fmla="*/ 1378858 w 1886858"/>
                <a:gd name="connsiteY23" fmla="*/ 1704124 h 1936352"/>
                <a:gd name="connsiteX24" fmla="*/ 1494972 w 1886858"/>
                <a:gd name="connsiteY24" fmla="*/ 1646067 h 1936352"/>
                <a:gd name="connsiteX25" fmla="*/ 1524000 w 1886858"/>
                <a:gd name="connsiteY25" fmla="*/ 1602524 h 1936352"/>
                <a:gd name="connsiteX26" fmla="*/ 1567543 w 1886858"/>
                <a:gd name="connsiteY26" fmla="*/ 1500924 h 1936352"/>
                <a:gd name="connsiteX27" fmla="*/ 1654629 w 1886858"/>
                <a:gd name="connsiteY27" fmla="*/ 1413838 h 1936352"/>
                <a:gd name="connsiteX28" fmla="*/ 1712686 w 1886858"/>
                <a:gd name="connsiteY28" fmla="*/ 1312238 h 1936352"/>
                <a:gd name="connsiteX29" fmla="*/ 1741715 w 1886858"/>
                <a:gd name="connsiteY29" fmla="*/ 1254181 h 1936352"/>
                <a:gd name="connsiteX30" fmla="*/ 1828800 w 1886858"/>
                <a:gd name="connsiteY30" fmla="*/ 1167095 h 1936352"/>
                <a:gd name="connsiteX31" fmla="*/ 1886858 w 1886858"/>
                <a:gd name="connsiteY31" fmla="*/ 1065495 h 1936352"/>
                <a:gd name="connsiteX32" fmla="*/ 1857829 w 1886858"/>
                <a:gd name="connsiteY32" fmla="*/ 847781 h 1936352"/>
                <a:gd name="connsiteX33" fmla="*/ 1843315 w 1886858"/>
                <a:gd name="connsiteY33" fmla="*/ 804238 h 1936352"/>
                <a:gd name="connsiteX34" fmla="*/ 1828800 w 1886858"/>
                <a:gd name="connsiteY34" fmla="*/ 499438 h 1936352"/>
                <a:gd name="connsiteX35" fmla="*/ 1712686 w 1886858"/>
                <a:gd name="connsiteY35" fmla="*/ 383324 h 1936352"/>
                <a:gd name="connsiteX36" fmla="*/ 1669143 w 1886858"/>
                <a:gd name="connsiteY36" fmla="*/ 354295 h 1936352"/>
                <a:gd name="connsiteX37" fmla="*/ 1625600 w 1886858"/>
                <a:gd name="connsiteY37" fmla="*/ 296238 h 1936352"/>
                <a:gd name="connsiteX38" fmla="*/ 1364343 w 1886858"/>
                <a:gd name="connsiteY38" fmla="*/ 0 h 1936352"/>
                <a:gd name="connsiteX0" fmla="*/ 0 w 1886858"/>
                <a:gd name="connsiteY0" fmla="*/ 528467 h 1936352"/>
                <a:gd name="connsiteX1" fmla="*/ 66501 w 1886858"/>
                <a:gd name="connsiteY1" fmla="*/ 578315 h 1936352"/>
                <a:gd name="connsiteX2" fmla="*/ 101600 w 1886858"/>
                <a:gd name="connsiteY2" fmla="*/ 615552 h 1936352"/>
                <a:gd name="connsiteX3" fmla="*/ 130629 w 1886858"/>
                <a:gd name="connsiteY3" fmla="*/ 673610 h 1936352"/>
                <a:gd name="connsiteX4" fmla="*/ 159658 w 1886858"/>
                <a:gd name="connsiteY4" fmla="*/ 717152 h 1936352"/>
                <a:gd name="connsiteX5" fmla="*/ 217715 w 1886858"/>
                <a:gd name="connsiteY5" fmla="*/ 862295 h 1936352"/>
                <a:gd name="connsiteX6" fmla="*/ 261258 w 1886858"/>
                <a:gd name="connsiteY6" fmla="*/ 1094524 h 1936352"/>
                <a:gd name="connsiteX7" fmla="*/ 304800 w 1886858"/>
                <a:gd name="connsiteY7" fmla="*/ 1123552 h 1936352"/>
                <a:gd name="connsiteX8" fmla="*/ 333829 w 1886858"/>
                <a:gd name="connsiteY8" fmla="*/ 1167095 h 1936352"/>
                <a:gd name="connsiteX9" fmla="*/ 377372 w 1886858"/>
                <a:gd name="connsiteY9" fmla="*/ 1254181 h 1936352"/>
                <a:gd name="connsiteX10" fmla="*/ 406400 w 1886858"/>
                <a:gd name="connsiteY10" fmla="*/ 1399324 h 1936352"/>
                <a:gd name="connsiteX11" fmla="*/ 420915 w 1886858"/>
                <a:gd name="connsiteY11" fmla="*/ 1442867 h 1936352"/>
                <a:gd name="connsiteX12" fmla="*/ 478972 w 1886858"/>
                <a:gd name="connsiteY12" fmla="*/ 1471895 h 1936352"/>
                <a:gd name="connsiteX13" fmla="*/ 638629 w 1886858"/>
                <a:gd name="connsiteY13" fmla="*/ 1500924 h 1936352"/>
                <a:gd name="connsiteX14" fmla="*/ 653143 w 1886858"/>
                <a:gd name="connsiteY14" fmla="*/ 1733152 h 1936352"/>
                <a:gd name="connsiteX15" fmla="*/ 667658 w 1886858"/>
                <a:gd name="connsiteY15" fmla="*/ 1805724 h 1936352"/>
                <a:gd name="connsiteX16" fmla="*/ 827315 w 1886858"/>
                <a:gd name="connsiteY16" fmla="*/ 1820238 h 1936352"/>
                <a:gd name="connsiteX17" fmla="*/ 856343 w 1886858"/>
                <a:gd name="connsiteY17" fmla="*/ 1863781 h 1936352"/>
                <a:gd name="connsiteX18" fmla="*/ 986972 w 1886858"/>
                <a:gd name="connsiteY18" fmla="*/ 1921838 h 1936352"/>
                <a:gd name="connsiteX19" fmla="*/ 1030515 w 1886858"/>
                <a:gd name="connsiteY19" fmla="*/ 1936352 h 1936352"/>
                <a:gd name="connsiteX20" fmla="*/ 1103086 w 1886858"/>
                <a:gd name="connsiteY20" fmla="*/ 1921838 h 1936352"/>
                <a:gd name="connsiteX21" fmla="*/ 1190172 w 1886858"/>
                <a:gd name="connsiteY21" fmla="*/ 1863781 h 1936352"/>
                <a:gd name="connsiteX22" fmla="*/ 1233715 w 1886858"/>
                <a:gd name="connsiteY22" fmla="*/ 1776695 h 1936352"/>
                <a:gd name="connsiteX23" fmla="*/ 1378858 w 1886858"/>
                <a:gd name="connsiteY23" fmla="*/ 1704124 h 1936352"/>
                <a:gd name="connsiteX24" fmla="*/ 1494972 w 1886858"/>
                <a:gd name="connsiteY24" fmla="*/ 1646067 h 1936352"/>
                <a:gd name="connsiteX25" fmla="*/ 1524000 w 1886858"/>
                <a:gd name="connsiteY25" fmla="*/ 1602524 h 1936352"/>
                <a:gd name="connsiteX26" fmla="*/ 1567543 w 1886858"/>
                <a:gd name="connsiteY26" fmla="*/ 1500924 h 1936352"/>
                <a:gd name="connsiteX27" fmla="*/ 1654629 w 1886858"/>
                <a:gd name="connsiteY27" fmla="*/ 1413838 h 1936352"/>
                <a:gd name="connsiteX28" fmla="*/ 1712686 w 1886858"/>
                <a:gd name="connsiteY28" fmla="*/ 1312238 h 1936352"/>
                <a:gd name="connsiteX29" fmla="*/ 1741715 w 1886858"/>
                <a:gd name="connsiteY29" fmla="*/ 1254181 h 1936352"/>
                <a:gd name="connsiteX30" fmla="*/ 1828800 w 1886858"/>
                <a:gd name="connsiteY30" fmla="*/ 1167095 h 1936352"/>
                <a:gd name="connsiteX31" fmla="*/ 1886858 w 1886858"/>
                <a:gd name="connsiteY31" fmla="*/ 1065495 h 1936352"/>
                <a:gd name="connsiteX32" fmla="*/ 1857829 w 1886858"/>
                <a:gd name="connsiteY32" fmla="*/ 847781 h 1936352"/>
                <a:gd name="connsiteX33" fmla="*/ 1843315 w 1886858"/>
                <a:gd name="connsiteY33" fmla="*/ 804238 h 1936352"/>
                <a:gd name="connsiteX34" fmla="*/ 1828800 w 1886858"/>
                <a:gd name="connsiteY34" fmla="*/ 499438 h 1936352"/>
                <a:gd name="connsiteX35" fmla="*/ 1712686 w 1886858"/>
                <a:gd name="connsiteY35" fmla="*/ 383324 h 1936352"/>
                <a:gd name="connsiteX36" fmla="*/ 1669143 w 1886858"/>
                <a:gd name="connsiteY36" fmla="*/ 354295 h 1936352"/>
                <a:gd name="connsiteX37" fmla="*/ 1625600 w 1886858"/>
                <a:gd name="connsiteY37" fmla="*/ 296238 h 1936352"/>
                <a:gd name="connsiteX38" fmla="*/ 1364343 w 1886858"/>
                <a:gd name="connsiteY38" fmla="*/ 0 h 193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86858" h="1936352">
                  <a:moveTo>
                    <a:pt x="0" y="528467"/>
                  </a:moveTo>
                  <a:lnTo>
                    <a:pt x="66501" y="578315"/>
                  </a:lnTo>
                  <a:cubicBezTo>
                    <a:pt x="100368" y="607343"/>
                    <a:pt x="90912" y="599670"/>
                    <a:pt x="101600" y="615552"/>
                  </a:cubicBezTo>
                  <a:cubicBezTo>
                    <a:pt x="112288" y="631435"/>
                    <a:pt x="119894" y="654824"/>
                    <a:pt x="130629" y="673610"/>
                  </a:cubicBezTo>
                  <a:cubicBezTo>
                    <a:pt x="139284" y="688755"/>
                    <a:pt x="149982" y="702638"/>
                    <a:pt x="159658" y="717152"/>
                  </a:cubicBezTo>
                  <a:cubicBezTo>
                    <a:pt x="195528" y="824764"/>
                    <a:pt x="175002" y="776870"/>
                    <a:pt x="217715" y="862295"/>
                  </a:cubicBezTo>
                  <a:cubicBezTo>
                    <a:pt x="223921" y="942977"/>
                    <a:pt x="199905" y="1033171"/>
                    <a:pt x="261258" y="1094524"/>
                  </a:cubicBezTo>
                  <a:cubicBezTo>
                    <a:pt x="273593" y="1106859"/>
                    <a:pt x="290286" y="1113876"/>
                    <a:pt x="304800" y="1123552"/>
                  </a:cubicBezTo>
                  <a:cubicBezTo>
                    <a:pt x="314476" y="1138066"/>
                    <a:pt x="326028" y="1151493"/>
                    <a:pt x="333829" y="1167095"/>
                  </a:cubicBezTo>
                  <a:cubicBezTo>
                    <a:pt x="393921" y="1287279"/>
                    <a:pt x="294179" y="1129392"/>
                    <a:pt x="377372" y="1254181"/>
                  </a:cubicBezTo>
                  <a:cubicBezTo>
                    <a:pt x="410164" y="1352559"/>
                    <a:pt x="373042" y="1232536"/>
                    <a:pt x="406400" y="1399324"/>
                  </a:cubicBezTo>
                  <a:cubicBezTo>
                    <a:pt x="409401" y="1414326"/>
                    <a:pt x="410097" y="1432049"/>
                    <a:pt x="420915" y="1442867"/>
                  </a:cubicBezTo>
                  <a:cubicBezTo>
                    <a:pt x="436214" y="1458166"/>
                    <a:pt x="458446" y="1465053"/>
                    <a:pt x="478972" y="1471895"/>
                  </a:cubicBezTo>
                  <a:cubicBezTo>
                    <a:pt x="499266" y="1478660"/>
                    <a:pt x="623997" y="1498485"/>
                    <a:pt x="638629" y="1500924"/>
                  </a:cubicBezTo>
                  <a:cubicBezTo>
                    <a:pt x="707033" y="1603529"/>
                    <a:pt x="653143" y="1503295"/>
                    <a:pt x="653143" y="1733152"/>
                  </a:cubicBezTo>
                  <a:cubicBezTo>
                    <a:pt x="653143" y="1757822"/>
                    <a:pt x="645593" y="1794691"/>
                    <a:pt x="667658" y="1805724"/>
                  </a:cubicBezTo>
                  <a:cubicBezTo>
                    <a:pt x="715455" y="1829622"/>
                    <a:pt x="774096" y="1815400"/>
                    <a:pt x="827315" y="1820238"/>
                  </a:cubicBezTo>
                  <a:cubicBezTo>
                    <a:pt x="836991" y="1834752"/>
                    <a:pt x="844008" y="1851446"/>
                    <a:pt x="856343" y="1863781"/>
                  </a:cubicBezTo>
                  <a:cubicBezTo>
                    <a:pt x="890845" y="1898283"/>
                    <a:pt x="943855" y="1907466"/>
                    <a:pt x="986972" y="1921838"/>
                  </a:cubicBezTo>
                  <a:lnTo>
                    <a:pt x="1030515" y="1936352"/>
                  </a:lnTo>
                  <a:cubicBezTo>
                    <a:pt x="1054705" y="1931514"/>
                    <a:pt x="1080628" y="1932046"/>
                    <a:pt x="1103086" y="1921838"/>
                  </a:cubicBezTo>
                  <a:cubicBezTo>
                    <a:pt x="1134847" y="1907401"/>
                    <a:pt x="1190172" y="1863781"/>
                    <a:pt x="1190172" y="1863781"/>
                  </a:cubicBezTo>
                  <a:cubicBezTo>
                    <a:pt x="1200525" y="1832720"/>
                    <a:pt x="1207233" y="1799867"/>
                    <a:pt x="1233715" y="1776695"/>
                  </a:cubicBezTo>
                  <a:cubicBezTo>
                    <a:pt x="1302838" y="1716212"/>
                    <a:pt x="1306715" y="1722159"/>
                    <a:pt x="1378858" y="1704124"/>
                  </a:cubicBezTo>
                  <a:cubicBezTo>
                    <a:pt x="1417563" y="1684772"/>
                    <a:pt x="1470969" y="1682073"/>
                    <a:pt x="1494972" y="1646067"/>
                  </a:cubicBezTo>
                  <a:cubicBezTo>
                    <a:pt x="1504648" y="1631553"/>
                    <a:pt x="1516199" y="1618126"/>
                    <a:pt x="1524000" y="1602524"/>
                  </a:cubicBezTo>
                  <a:cubicBezTo>
                    <a:pt x="1548465" y="1553595"/>
                    <a:pt x="1527279" y="1551255"/>
                    <a:pt x="1567543" y="1500924"/>
                  </a:cubicBezTo>
                  <a:cubicBezTo>
                    <a:pt x="1593188" y="1468867"/>
                    <a:pt x="1636269" y="1450557"/>
                    <a:pt x="1654629" y="1413838"/>
                  </a:cubicBezTo>
                  <a:cubicBezTo>
                    <a:pt x="1742352" y="1238394"/>
                    <a:pt x="1630625" y="1455845"/>
                    <a:pt x="1712686" y="1312238"/>
                  </a:cubicBezTo>
                  <a:cubicBezTo>
                    <a:pt x="1723421" y="1293452"/>
                    <a:pt x="1728199" y="1271076"/>
                    <a:pt x="1741715" y="1254181"/>
                  </a:cubicBezTo>
                  <a:cubicBezTo>
                    <a:pt x="1767360" y="1222124"/>
                    <a:pt x="1806028" y="1201253"/>
                    <a:pt x="1828800" y="1167095"/>
                  </a:cubicBezTo>
                  <a:cubicBezTo>
                    <a:pt x="1869831" y="1105549"/>
                    <a:pt x="1850028" y="1139154"/>
                    <a:pt x="1886858" y="1065495"/>
                  </a:cubicBezTo>
                  <a:cubicBezTo>
                    <a:pt x="1877789" y="974809"/>
                    <a:pt x="1877870" y="927946"/>
                    <a:pt x="1857829" y="847781"/>
                  </a:cubicBezTo>
                  <a:cubicBezTo>
                    <a:pt x="1854118" y="832938"/>
                    <a:pt x="1848153" y="818752"/>
                    <a:pt x="1843315" y="804238"/>
                  </a:cubicBezTo>
                  <a:cubicBezTo>
                    <a:pt x="1838477" y="702638"/>
                    <a:pt x="1847321" y="599453"/>
                    <a:pt x="1828800" y="499438"/>
                  </a:cubicBezTo>
                  <a:cubicBezTo>
                    <a:pt x="1813198" y="415185"/>
                    <a:pt x="1768176" y="415032"/>
                    <a:pt x="1712686" y="383324"/>
                  </a:cubicBezTo>
                  <a:cubicBezTo>
                    <a:pt x="1697540" y="374669"/>
                    <a:pt x="1683657" y="363971"/>
                    <a:pt x="1669143" y="354295"/>
                  </a:cubicBezTo>
                  <a:cubicBezTo>
                    <a:pt x="1636320" y="305059"/>
                    <a:pt x="1676400" y="355287"/>
                    <a:pt x="1625600" y="296238"/>
                  </a:cubicBezTo>
                  <a:cubicBezTo>
                    <a:pt x="1574800" y="237189"/>
                    <a:pt x="1451429" y="98746"/>
                    <a:pt x="1364343" y="0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rtlCol="0" anchor="ctr"/>
            <a:lstStyle/>
            <a:p>
              <a:pPr algn="ctr"/>
              <a:endParaRPr lang="ru-RU" sz="1800"/>
            </a:p>
          </p:txBody>
        </p:sp>
        <p:sp>
          <p:nvSpPr>
            <p:cNvPr id="419" name="Полилиния 418"/>
            <p:cNvSpPr/>
            <p:nvPr/>
          </p:nvSpPr>
          <p:spPr>
            <a:xfrm>
              <a:off x="2862943" y="2947308"/>
              <a:ext cx="816431" cy="827315"/>
            </a:xfrm>
            <a:custGeom>
              <a:avLst/>
              <a:gdLst>
                <a:gd name="connsiteX0" fmla="*/ 0 w 1088573"/>
                <a:gd name="connsiteY0" fmla="*/ 0 h 1103086"/>
                <a:gd name="connsiteX1" fmla="*/ 0 w 1088573"/>
                <a:gd name="connsiteY1" fmla="*/ 0 h 1103086"/>
                <a:gd name="connsiteX2" fmla="*/ 377372 w 1088573"/>
                <a:gd name="connsiteY2" fmla="*/ 101600 h 1103086"/>
                <a:gd name="connsiteX3" fmla="*/ 435429 w 1088573"/>
                <a:gd name="connsiteY3" fmla="*/ 130628 h 1103086"/>
                <a:gd name="connsiteX4" fmla="*/ 478972 w 1088573"/>
                <a:gd name="connsiteY4" fmla="*/ 174171 h 1103086"/>
                <a:gd name="connsiteX5" fmla="*/ 522514 w 1088573"/>
                <a:gd name="connsiteY5" fmla="*/ 203200 h 1103086"/>
                <a:gd name="connsiteX6" fmla="*/ 580572 w 1088573"/>
                <a:gd name="connsiteY6" fmla="*/ 261257 h 1103086"/>
                <a:gd name="connsiteX7" fmla="*/ 696686 w 1088573"/>
                <a:gd name="connsiteY7" fmla="*/ 290286 h 1103086"/>
                <a:gd name="connsiteX8" fmla="*/ 783772 w 1088573"/>
                <a:gd name="connsiteY8" fmla="*/ 333828 h 1103086"/>
                <a:gd name="connsiteX9" fmla="*/ 899886 w 1088573"/>
                <a:gd name="connsiteY9" fmla="*/ 420914 h 1103086"/>
                <a:gd name="connsiteX10" fmla="*/ 957943 w 1088573"/>
                <a:gd name="connsiteY10" fmla="*/ 508000 h 1103086"/>
                <a:gd name="connsiteX11" fmla="*/ 986972 w 1088573"/>
                <a:gd name="connsiteY11" fmla="*/ 551543 h 1103086"/>
                <a:gd name="connsiteX12" fmla="*/ 1016000 w 1088573"/>
                <a:gd name="connsiteY12" fmla="*/ 653143 h 1103086"/>
                <a:gd name="connsiteX13" fmla="*/ 1045029 w 1088573"/>
                <a:gd name="connsiteY13" fmla="*/ 696686 h 1103086"/>
                <a:gd name="connsiteX14" fmla="*/ 1074057 w 1088573"/>
                <a:gd name="connsiteY14" fmla="*/ 783771 h 1103086"/>
                <a:gd name="connsiteX15" fmla="*/ 1088572 w 1088573"/>
                <a:gd name="connsiteY15" fmla="*/ 1103086 h 1103086"/>
                <a:gd name="connsiteX16" fmla="*/ 1088572 w 1088573"/>
                <a:gd name="connsiteY16" fmla="*/ 1103086 h 110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8573" h="1103086">
                  <a:moveTo>
                    <a:pt x="0" y="0"/>
                  </a:moveTo>
                  <a:lnTo>
                    <a:pt x="0" y="0"/>
                  </a:lnTo>
                  <a:cubicBezTo>
                    <a:pt x="125791" y="33867"/>
                    <a:pt x="252596" y="64167"/>
                    <a:pt x="377372" y="101600"/>
                  </a:cubicBezTo>
                  <a:cubicBezTo>
                    <a:pt x="398096" y="107817"/>
                    <a:pt x="417823" y="118052"/>
                    <a:pt x="435429" y="130628"/>
                  </a:cubicBezTo>
                  <a:cubicBezTo>
                    <a:pt x="452132" y="142559"/>
                    <a:pt x="463203" y="161030"/>
                    <a:pt x="478972" y="174171"/>
                  </a:cubicBezTo>
                  <a:cubicBezTo>
                    <a:pt x="492373" y="185338"/>
                    <a:pt x="509270" y="191848"/>
                    <a:pt x="522514" y="203200"/>
                  </a:cubicBezTo>
                  <a:cubicBezTo>
                    <a:pt x="543294" y="221011"/>
                    <a:pt x="556093" y="249017"/>
                    <a:pt x="580572" y="261257"/>
                  </a:cubicBezTo>
                  <a:cubicBezTo>
                    <a:pt x="616256" y="279099"/>
                    <a:pt x="696686" y="290286"/>
                    <a:pt x="696686" y="290286"/>
                  </a:cubicBezTo>
                  <a:cubicBezTo>
                    <a:pt x="821488" y="373485"/>
                    <a:pt x="663576" y="273729"/>
                    <a:pt x="783772" y="333828"/>
                  </a:cubicBezTo>
                  <a:cubicBezTo>
                    <a:pt x="809474" y="346679"/>
                    <a:pt x="891152" y="411209"/>
                    <a:pt x="899886" y="420914"/>
                  </a:cubicBezTo>
                  <a:cubicBezTo>
                    <a:pt x="923225" y="446846"/>
                    <a:pt x="938591" y="478971"/>
                    <a:pt x="957943" y="508000"/>
                  </a:cubicBezTo>
                  <a:lnTo>
                    <a:pt x="986972" y="551543"/>
                  </a:lnTo>
                  <a:cubicBezTo>
                    <a:pt x="996648" y="585410"/>
                    <a:pt x="1002919" y="620440"/>
                    <a:pt x="1016000" y="653143"/>
                  </a:cubicBezTo>
                  <a:cubicBezTo>
                    <a:pt x="1022479" y="669339"/>
                    <a:pt x="1037944" y="680745"/>
                    <a:pt x="1045029" y="696686"/>
                  </a:cubicBezTo>
                  <a:cubicBezTo>
                    <a:pt x="1057456" y="724647"/>
                    <a:pt x="1074057" y="783771"/>
                    <a:pt x="1074057" y="783771"/>
                  </a:cubicBezTo>
                  <a:cubicBezTo>
                    <a:pt x="1089055" y="1083721"/>
                    <a:pt x="1088572" y="977174"/>
                    <a:pt x="1088572" y="1103086"/>
                  </a:cubicBezTo>
                  <a:lnTo>
                    <a:pt x="1088572" y="1103086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rtlCol="0" anchor="ctr"/>
            <a:lstStyle/>
            <a:p>
              <a:pPr algn="ctr"/>
              <a:endParaRPr lang="ru-RU" sz="1800"/>
            </a:p>
          </p:txBody>
        </p:sp>
        <p:sp>
          <p:nvSpPr>
            <p:cNvPr id="349" name="Скругленный прямоугольник 348"/>
            <p:cNvSpPr/>
            <p:nvPr/>
          </p:nvSpPr>
          <p:spPr>
            <a:xfrm>
              <a:off x="6919799" y="3580151"/>
              <a:ext cx="286941" cy="14049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ru-RU" sz="38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70%</a:t>
              </a:r>
            </a:p>
          </p:txBody>
        </p:sp>
        <p:grpSp>
          <p:nvGrpSpPr>
            <p:cNvPr id="368" name="Группа 367"/>
            <p:cNvGrpSpPr/>
            <p:nvPr/>
          </p:nvGrpSpPr>
          <p:grpSpPr>
            <a:xfrm>
              <a:off x="5341120" y="3790904"/>
              <a:ext cx="939403" cy="311385"/>
              <a:chOff x="3660992" y="917545"/>
              <a:chExt cx="1252537" cy="415179"/>
            </a:xfrm>
          </p:grpSpPr>
          <p:sp>
            <p:nvSpPr>
              <p:cNvPr id="369" name="TextBox 23"/>
              <p:cNvSpPr txBox="1"/>
              <p:nvPr/>
            </p:nvSpPr>
            <p:spPr bwMode="auto">
              <a:xfrm>
                <a:off x="3921652" y="1055555"/>
                <a:ext cx="422211" cy="277169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4</a:t>
                </a:r>
              </a:p>
            </p:txBody>
          </p:sp>
          <p:sp>
            <p:nvSpPr>
              <p:cNvPr id="370" name="TextBox 23"/>
              <p:cNvSpPr txBox="1"/>
              <p:nvPr/>
            </p:nvSpPr>
            <p:spPr bwMode="auto">
              <a:xfrm>
                <a:off x="4258275" y="1037049"/>
                <a:ext cx="422108" cy="277169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11</a:t>
                </a:r>
              </a:p>
            </p:txBody>
          </p:sp>
          <p:sp>
            <p:nvSpPr>
              <p:cNvPr id="371" name="TextBox 10"/>
              <p:cNvSpPr txBox="1"/>
              <p:nvPr/>
            </p:nvSpPr>
            <p:spPr bwMode="auto">
              <a:xfrm>
                <a:off x="3660992" y="917545"/>
                <a:ext cx="1252537" cy="277169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eaLnBrk="1" hangingPunct="1">
                  <a:defRPr/>
                </a:pPr>
                <a:r>
                  <a:rPr lang="ru-RU" sz="751" dirty="0"/>
                  <a:t>Киришский  р-н</a:t>
                </a:r>
              </a:p>
            </p:txBody>
          </p:sp>
        </p:grpSp>
        <p:grpSp>
          <p:nvGrpSpPr>
            <p:cNvPr id="335" name="Группа 334"/>
            <p:cNvGrpSpPr/>
            <p:nvPr/>
          </p:nvGrpSpPr>
          <p:grpSpPr>
            <a:xfrm>
              <a:off x="3701007" y="3999768"/>
              <a:ext cx="939403" cy="322014"/>
              <a:chOff x="3660992" y="917545"/>
              <a:chExt cx="1252537" cy="429351"/>
            </a:xfrm>
          </p:grpSpPr>
          <p:sp>
            <p:nvSpPr>
              <p:cNvPr id="336" name="TextBox 23"/>
              <p:cNvSpPr txBox="1"/>
              <p:nvPr/>
            </p:nvSpPr>
            <p:spPr bwMode="auto">
              <a:xfrm>
                <a:off x="3892089" y="1059650"/>
                <a:ext cx="422211" cy="277169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4</a:t>
                </a:r>
              </a:p>
            </p:txBody>
          </p:sp>
          <p:sp>
            <p:nvSpPr>
              <p:cNvPr id="337" name="TextBox 23"/>
              <p:cNvSpPr txBox="1"/>
              <p:nvPr/>
            </p:nvSpPr>
            <p:spPr bwMode="auto">
              <a:xfrm>
                <a:off x="4214727" y="1069727"/>
                <a:ext cx="422108" cy="277169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11</a:t>
                </a:r>
              </a:p>
            </p:txBody>
          </p:sp>
          <p:sp>
            <p:nvSpPr>
              <p:cNvPr id="338" name="TextBox 10"/>
              <p:cNvSpPr txBox="1"/>
              <p:nvPr/>
            </p:nvSpPr>
            <p:spPr bwMode="auto">
              <a:xfrm>
                <a:off x="3660992" y="917545"/>
                <a:ext cx="1252537" cy="277169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eaLnBrk="1" hangingPunct="1">
                  <a:defRPr/>
                </a:pPr>
                <a:r>
                  <a:rPr lang="ru-RU" sz="751" dirty="0"/>
                  <a:t>Тосненский  р-н</a:t>
                </a:r>
              </a:p>
            </p:txBody>
          </p:sp>
        </p:grpSp>
        <p:grpSp>
          <p:nvGrpSpPr>
            <p:cNvPr id="387" name="Группа 386"/>
            <p:cNvGrpSpPr/>
            <p:nvPr/>
          </p:nvGrpSpPr>
          <p:grpSpPr>
            <a:xfrm>
              <a:off x="2705545" y="3777468"/>
              <a:ext cx="939403" cy="333392"/>
              <a:chOff x="3660992" y="917545"/>
              <a:chExt cx="1252537" cy="444522"/>
            </a:xfrm>
          </p:grpSpPr>
          <p:sp>
            <p:nvSpPr>
              <p:cNvPr id="388" name="TextBox 23"/>
              <p:cNvSpPr txBox="1"/>
              <p:nvPr/>
            </p:nvSpPr>
            <p:spPr bwMode="auto">
              <a:xfrm>
                <a:off x="3896836" y="1080373"/>
                <a:ext cx="422211" cy="277169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4</a:t>
                </a:r>
              </a:p>
            </p:txBody>
          </p:sp>
          <p:sp>
            <p:nvSpPr>
              <p:cNvPr id="389" name="TextBox 10"/>
              <p:cNvSpPr txBox="1"/>
              <p:nvPr/>
            </p:nvSpPr>
            <p:spPr bwMode="auto">
              <a:xfrm>
                <a:off x="3660992" y="917545"/>
                <a:ext cx="1252537" cy="277169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eaLnBrk="1" hangingPunct="1">
                  <a:defRPr/>
                </a:pPr>
                <a:r>
                  <a:rPr lang="ru-RU" sz="751" dirty="0"/>
                  <a:t>Гатчинский  р-н</a:t>
                </a:r>
              </a:p>
            </p:txBody>
          </p:sp>
          <p:sp>
            <p:nvSpPr>
              <p:cNvPr id="390" name="TextBox 23"/>
              <p:cNvSpPr txBox="1"/>
              <p:nvPr/>
            </p:nvSpPr>
            <p:spPr bwMode="auto">
              <a:xfrm>
                <a:off x="4193055" y="1084898"/>
                <a:ext cx="422108" cy="277169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11</a:t>
                </a:r>
              </a:p>
            </p:txBody>
          </p:sp>
        </p:grpSp>
        <p:grpSp>
          <p:nvGrpSpPr>
            <p:cNvPr id="382" name="Группа 381"/>
            <p:cNvGrpSpPr/>
            <p:nvPr/>
          </p:nvGrpSpPr>
          <p:grpSpPr>
            <a:xfrm>
              <a:off x="869637" y="4455995"/>
              <a:ext cx="1123471" cy="320309"/>
              <a:chOff x="3660992" y="917545"/>
              <a:chExt cx="1497961" cy="427078"/>
            </a:xfrm>
          </p:grpSpPr>
          <p:sp>
            <p:nvSpPr>
              <p:cNvPr id="383" name="TextBox 23"/>
              <p:cNvSpPr txBox="1"/>
              <p:nvPr/>
            </p:nvSpPr>
            <p:spPr bwMode="auto">
              <a:xfrm>
                <a:off x="3893844" y="1063593"/>
                <a:ext cx="422211" cy="277169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4</a:t>
                </a:r>
              </a:p>
            </p:txBody>
          </p:sp>
          <p:sp>
            <p:nvSpPr>
              <p:cNvPr id="384" name="TextBox 23"/>
              <p:cNvSpPr txBox="1"/>
              <p:nvPr/>
            </p:nvSpPr>
            <p:spPr bwMode="auto">
              <a:xfrm>
                <a:off x="4216347" y="1067454"/>
                <a:ext cx="422108" cy="277169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11</a:t>
                </a:r>
              </a:p>
            </p:txBody>
          </p:sp>
          <p:sp>
            <p:nvSpPr>
              <p:cNvPr id="385" name="TextBox 10"/>
              <p:cNvSpPr txBox="1"/>
              <p:nvPr/>
            </p:nvSpPr>
            <p:spPr bwMode="auto">
              <a:xfrm>
                <a:off x="3660992" y="917545"/>
                <a:ext cx="1497961" cy="277169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eaLnBrk="1" hangingPunct="1">
                  <a:defRPr/>
                </a:pPr>
                <a:r>
                  <a:rPr lang="ru-RU" sz="751" dirty="0"/>
                  <a:t>Сланцевский   р-н</a:t>
                </a:r>
              </a:p>
            </p:txBody>
          </p:sp>
        </p:grpSp>
        <p:grpSp>
          <p:nvGrpSpPr>
            <p:cNvPr id="395" name="Группа 394"/>
            <p:cNvGrpSpPr/>
            <p:nvPr/>
          </p:nvGrpSpPr>
          <p:grpSpPr>
            <a:xfrm>
              <a:off x="2193133" y="4695262"/>
              <a:ext cx="939403" cy="328863"/>
              <a:chOff x="3660992" y="917545"/>
              <a:chExt cx="1252537" cy="438483"/>
            </a:xfrm>
          </p:grpSpPr>
          <p:sp>
            <p:nvSpPr>
              <p:cNvPr id="396" name="TextBox 23"/>
              <p:cNvSpPr txBox="1"/>
              <p:nvPr/>
            </p:nvSpPr>
            <p:spPr bwMode="auto">
              <a:xfrm>
                <a:off x="3891687" y="1075118"/>
                <a:ext cx="422211" cy="27716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4</a:t>
                </a:r>
              </a:p>
            </p:txBody>
          </p:sp>
          <p:sp>
            <p:nvSpPr>
              <p:cNvPr id="397" name="TextBox 23"/>
              <p:cNvSpPr txBox="1"/>
              <p:nvPr/>
            </p:nvSpPr>
            <p:spPr bwMode="auto">
              <a:xfrm>
                <a:off x="4236087" y="1078860"/>
                <a:ext cx="422108" cy="277168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11</a:t>
                </a:r>
              </a:p>
            </p:txBody>
          </p:sp>
          <p:sp>
            <p:nvSpPr>
              <p:cNvPr id="398" name="TextBox 10"/>
              <p:cNvSpPr txBox="1"/>
              <p:nvPr/>
            </p:nvSpPr>
            <p:spPr bwMode="auto">
              <a:xfrm>
                <a:off x="3660992" y="917545"/>
                <a:ext cx="1252537" cy="277168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eaLnBrk="1" hangingPunct="1">
                  <a:defRPr/>
                </a:pPr>
                <a:r>
                  <a:rPr lang="ru-RU" sz="751" dirty="0"/>
                  <a:t>Лужский  р-н</a:t>
                </a:r>
              </a:p>
            </p:txBody>
          </p:sp>
        </p:grpSp>
        <p:grpSp>
          <p:nvGrpSpPr>
            <p:cNvPr id="357" name="Группа 356"/>
            <p:cNvGrpSpPr/>
            <p:nvPr/>
          </p:nvGrpSpPr>
          <p:grpSpPr>
            <a:xfrm>
              <a:off x="5500815" y="2892287"/>
              <a:ext cx="939403" cy="312327"/>
              <a:chOff x="3660992" y="917545"/>
              <a:chExt cx="1252537" cy="416438"/>
            </a:xfrm>
          </p:grpSpPr>
          <p:sp>
            <p:nvSpPr>
              <p:cNvPr id="358" name="TextBox 23"/>
              <p:cNvSpPr txBox="1"/>
              <p:nvPr/>
            </p:nvSpPr>
            <p:spPr bwMode="auto">
              <a:xfrm>
                <a:off x="3718940" y="1054852"/>
                <a:ext cx="608220" cy="27717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4</a:t>
                </a:r>
              </a:p>
            </p:txBody>
          </p:sp>
          <p:sp>
            <p:nvSpPr>
              <p:cNvPr id="359" name="TextBox 23"/>
              <p:cNvSpPr txBox="1"/>
              <p:nvPr/>
            </p:nvSpPr>
            <p:spPr bwMode="auto">
              <a:xfrm>
                <a:off x="4235051" y="1056813"/>
                <a:ext cx="422108" cy="277170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11</a:t>
                </a:r>
              </a:p>
            </p:txBody>
          </p:sp>
          <p:sp>
            <p:nvSpPr>
              <p:cNvPr id="360" name="TextBox 10"/>
              <p:cNvSpPr txBox="1"/>
              <p:nvPr/>
            </p:nvSpPr>
            <p:spPr bwMode="auto">
              <a:xfrm>
                <a:off x="3660992" y="917545"/>
                <a:ext cx="1252537" cy="27717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eaLnBrk="1" hangingPunct="1">
                  <a:defRPr/>
                </a:pPr>
                <a:r>
                  <a:rPr lang="ru-RU" sz="751" dirty="0"/>
                  <a:t>Волховский  р-н</a:t>
                </a:r>
              </a:p>
            </p:txBody>
          </p:sp>
        </p:grpSp>
        <p:sp>
          <p:nvSpPr>
            <p:cNvPr id="162" name="Text Box 97"/>
            <p:cNvSpPr txBox="1">
              <a:spLocks noChangeArrowheads="1"/>
            </p:cNvSpPr>
            <p:nvPr/>
          </p:nvSpPr>
          <p:spPr bwMode="auto">
            <a:xfrm>
              <a:off x="6572492" y="5153398"/>
              <a:ext cx="1767457" cy="2646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43" tIns="85323" rIns="170643" bIns="8532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64" name="Группа 163"/>
            <p:cNvGrpSpPr/>
            <p:nvPr/>
          </p:nvGrpSpPr>
          <p:grpSpPr>
            <a:xfrm>
              <a:off x="6467648" y="3924625"/>
              <a:ext cx="3266272" cy="2109994"/>
              <a:chOff x="9362481" y="3528482"/>
              <a:chExt cx="3199452" cy="3382702"/>
            </a:xfrm>
          </p:grpSpPr>
          <p:grpSp>
            <p:nvGrpSpPr>
              <p:cNvPr id="165" name="Группа 1145"/>
              <p:cNvGrpSpPr/>
              <p:nvPr/>
            </p:nvGrpSpPr>
            <p:grpSpPr>
              <a:xfrm>
                <a:off x="9362481" y="3528482"/>
                <a:ext cx="3199452" cy="3382702"/>
                <a:chOff x="6727905" y="4893992"/>
                <a:chExt cx="2605705" cy="2004387"/>
              </a:xfrm>
            </p:grpSpPr>
            <p:sp>
              <p:nvSpPr>
                <p:cNvPr id="175" name="Rectangle 93"/>
                <p:cNvSpPr>
                  <a:spLocks noChangeArrowheads="1"/>
                </p:cNvSpPr>
                <p:nvPr/>
              </p:nvSpPr>
              <p:spPr bwMode="auto">
                <a:xfrm>
                  <a:off x="6759625" y="4918615"/>
                  <a:ext cx="2096871" cy="192156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ru-RU" altLang="ru-RU" sz="900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220456" y="5665927"/>
                  <a:ext cx="1833906" cy="29525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70647" tIns="85325" rIns="170647" bIns="8532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900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- прогноз нарушения ЛЭП</a:t>
                  </a:r>
                </a:p>
              </p:txBody>
            </p:sp>
            <p:sp>
              <p:nvSpPr>
                <p:cNvPr id="178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197788" y="4893992"/>
                  <a:ext cx="1606383" cy="29525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70647" tIns="85325" rIns="170647" bIns="8532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900" i="1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Условные обозначения</a:t>
                  </a:r>
                </a:p>
              </p:txBody>
            </p:sp>
            <p:sp>
              <p:nvSpPr>
                <p:cNvPr id="180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187581" y="6232909"/>
                  <a:ext cx="1609849" cy="29525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70647" tIns="85325" rIns="170647" bIns="8532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ru-RU" altLang="ru-RU" sz="9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" name="TextBox 10"/>
                <p:cNvSpPr txBox="1"/>
                <p:nvPr/>
              </p:nvSpPr>
              <p:spPr>
                <a:xfrm>
                  <a:off x="6727905" y="6660592"/>
                  <a:ext cx="919351" cy="219279"/>
                </a:xfrm>
                <a:prstGeom prst="rect">
                  <a:avLst/>
                </a:prstGeom>
                <a:solidFill>
                  <a:schemeClr val="bg1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algn="ctr">
                    <a:defRPr sz="7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l">
                    <a:defRPr/>
                  </a:pPr>
                  <a:r>
                    <a:rPr lang="ru-RU" sz="900" dirty="0">
                      <a:solidFill>
                        <a:prstClr val="black"/>
                      </a:solidFill>
                    </a:rPr>
                    <a:t>Киришский р-н</a:t>
                  </a:r>
                </a:p>
              </p:txBody>
            </p:sp>
            <p:sp>
              <p:nvSpPr>
                <p:cNvPr id="183" name="Полилиния 182"/>
                <p:cNvSpPr/>
                <p:nvPr/>
              </p:nvSpPr>
              <p:spPr>
                <a:xfrm>
                  <a:off x="6913438" y="5711426"/>
                  <a:ext cx="324905" cy="204788"/>
                </a:xfrm>
                <a:custGeom>
                  <a:avLst/>
                  <a:gdLst>
                    <a:gd name="connsiteX0" fmla="*/ 42863 w 324905"/>
                    <a:gd name="connsiteY0" fmla="*/ 28575 h 204788"/>
                    <a:gd name="connsiteX1" fmla="*/ 47625 w 324905"/>
                    <a:gd name="connsiteY1" fmla="*/ 4763 h 204788"/>
                    <a:gd name="connsiteX2" fmla="*/ 61913 w 324905"/>
                    <a:gd name="connsiteY2" fmla="*/ 0 h 204788"/>
                    <a:gd name="connsiteX3" fmla="*/ 95250 w 324905"/>
                    <a:gd name="connsiteY3" fmla="*/ 4763 h 204788"/>
                    <a:gd name="connsiteX4" fmla="*/ 200025 w 324905"/>
                    <a:gd name="connsiteY4" fmla="*/ 9525 h 204788"/>
                    <a:gd name="connsiteX5" fmla="*/ 252413 w 324905"/>
                    <a:gd name="connsiteY5" fmla="*/ 14288 h 204788"/>
                    <a:gd name="connsiteX6" fmla="*/ 280988 w 324905"/>
                    <a:gd name="connsiteY6" fmla="*/ 23813 h 204788"/>
                    <a:gd name="connsiteX7" fmla="*/ 285750 w 324905"/>
                    <a:gd name="connsiteY7" fmla="*/ 52388 h 204788"/>
                    <a:gd name="connsiteX8" fmla="*/ 300038 w 324905"/>
                    <a:gd name="connsiteY8" fmla="*/ 57150 h 204788"/>
                    <a:gd name="connsiteX9" fmla="*/ 314325 w 324905"/>
                    <a:gd name="connsiteY9" fmla="*/ 66675 h 204788"/>
                    <a:gd name="connsiteX10" fmla="*/ 323850 w 324905"/>
                    <a:gd name="connsiteY10" fmla="*/ 80963 h 204788"/>
                    <a:gd name="connsiteX11" fmla="*/ 319088 w 324905"/>
                    <a:gd name="connsiteY11" fmla="*/ 180975 h 204788"/>
                    <a:gd name="connsiteX12" fmla="*/ 300038 w 324905"/>
                    <a:gd name="connsiteY12" fmla="*/ 185738 h 204788"/>
                    <a:gd name="connsiteX13" fmla="*/ 228600 w 324905"/>
                    <a:gd name="connsiteY13" fmla="*/ 190500 h 204788"/>
                    <a:gd name="connsiteX14" fmla="*/ 209550 w 324905"/>
                    <a:gd name="connsiteY14" fmla="*/ 195263 h 204788"/>
                    <a:gd name="connsiteX15" fmla="*/ 185738 w 324905"/>
                    <a:gd name="connsiteY15" fmla="*/ 200025 h 204788"/>
                    <a:gd name="connsiteX16" fmla="*/ 171450 w 324905"/>
                    <a:gd name="connsiteY16" fmla="*/ 204788 h 204788"/>
                    <a:gd name="connsiteX17" fmla="*/ 152400 w 324905"/>
                    <a:gd name="connsiteY17" fmla="*/ 190500 h 204788"/>
                    <a:gd name="connsiteX18" fmla="*/ 138113 w 324905"/>
                    <a:gd name="connsiteY18" fmla="*/ 180975 h 204788"/>
                    <a:gd name="connsiteX19" fmla="*/ 123825 w 324905"/>
                    <a:gd name="connsiteY19" fmla="*/ 166688 h 204788"/>
                    <a:gd name="connsiteX20" fmla="*/ 95250 w 324905"/>
                    <a:gd name="connsiteY20" fmla="*/ 152400 h 204788"/>
                    <a:gd name="connsiteX21" fmla="*/ 42863 w 324905"/>
                    <a:gd name="connsiteY21" fmla="*/ 147638 h 204788"/>
                    <a:gd name="connsiteX22" fmla="*/ 14288 w 324905"/>
                    <a:gd name="connsiteY22" fmla="*/ 133350 h 204788"/>
                    <a:gd name="connsiteX23" fmla="*/ 4763 w 324905"/>
                    <a:gd name="connsiteY23" fmla="*/ 119063 h 204788"/>
                    <a:gd name="connsiteX24" fmla="*/ 0 w 324905"/>
                    <a:gd name="connsiteY24" fmla="*/ 104775 h 204788"/>
                    <a:gd name="connsiteX25" fmla="*/ 19050 w 324905"/>
                    <a:gd name="connsiteY25" fmla="*/ 42863 h 204788"/>
                    <a:gd name="connsiteX26" fmla="*/ 42863 w 324905"/>
                    <a:gd name="connsiteY26" fmla="*/ 28575 h 204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24905" h="204788">
                      <a:moveTo>
                        <a:pt x="42863" y="28575"/>
                      </a:moveTo>
                      <a:cubicBezTo>
                        <a:pt x="44450" y="20638"/>
                        <a:pt x="43135" y="11498"/>
                        <a:pt x="47625" y="4763"/>
                      </a:cubicBezTo>
                      <a:cubicBezTo>
                        <a:pt x="50410" y="586"/>
                        <a:pt x="56893" y="0"/>
                        <a:pt x="61913" y="0"/>
                      </a:cubicBezTo>
                      <a:cubicBezTo>
                        <a:pt x="73138" y="0"/>
                        <a:pt x="84138" y="3175"/>
                        <a:pt x="95250" y="4763"/>
                      </a:cubicBezTo>
                      <a:cubicBezTo>
                        <a:pt x="147969" y="22336"/>
                        <a:pt x="113804" y="14914"/>
                        <a:pt x="200025" y="9525"/>
                      </a:cubicBezTo>
                      <a:cubicBezTo>
                        <a:pt x="217488" y="11113"/>
                        <a:pt x="235145" y="11241"/>
                        <a:pt x="252413" y="14288"/>
                      </a:cubicBezTo>
                      <a:cubicBezTo>
                        <a:pt x="262300" y="16033"/>
                        <a:pt x="280988" y="23813"/>
                        <a:pt x="280988" y="23813"/>
                      </a:cubicBezTo>
                      <a:cubicBezTo>
                        <a:pt x="282575" y="33338"/>
                        <a:pt x="280959" y="44004"/>
                        <a:pt x="285750" y="52388"/>
                      </a:cubicBezTo>
                      <a:cubicBezTo>
                        <a:pt x="288241" y="56747"/>
                        <a:pt x="295548" y="54905"/>
                        <a:pt x="300038" y="57150"/>
                      </a:cubicBezTo>
                      <a:cubicBezTo>
                        <a:pt x="305157" y="59710"/>
                        <a:pt x="309563" y="63500"/>
                        <a:pt x="314325" y="66675"/>
                      </a:cubicBezTo>
                      <a:cubicBezTo>
                        <a:pt x="317500" y="71438"/>
                        <a:pt x="323612" y="75244"/>
                        <a:pt x="323850" y="80963"/>
                      </a:cubicBezTo>
                      <a:cubicBezTo>
                        <a:pt x="325240" y="114309"/>
                        <a:pt x="326484" y="148430"/>
                        <a:pt x="319088" y="180975"/>
                      </a:cubicBezTo>
                      <a:cubicBezTo>
                        <a:pt x="317637" y="187358"/>
                        <a:pt x="306548" y="185053"/>
                        <a:pt x="300038" y="185738"/>
                      </a:cubicBezTo>
                      <a:cubicBezTo>
                        <a:pt x="276304" y="188236"/>
                        <a:pt x="252413" y="188913"/>
                        <a:pt x="228600" y="190500"/>
                      </a:cubicBezTo>
                      <a:cubicBezTo>
                        <a:pt x="222250" y="192088"/>
                        <a:pt x="215940" y="193843"/>
                        <a:pt x="209550" y="195263"/>
                      </a:cubicBezTo>
                      <a:cubicBezTo>
                        <a:pt x="201648" y="197019"/>
                        <a:pt x="193591" y="198062"/>
                        <a:pt x="185738" y="200025"/>
                      </a:cubicBezTo>
                      <a:cubicBezTo>
                        <a:pt x="180868" y="201243"/>
                        <a:pt x="176213" y="203200"/>
                        <a:pt x="171450" y="204788"/>
                      </a:cubicBezTo>
                      <a:cubicBezTo>
                        <a:pt x="165100" y="200025"/>
                        <a:pt x="158859" y="195114"/>
                        <a:pt x="152400" y="190500"/>
                      </a:cubicBezTo>
                      <a:cubicBezTo>
                        <a:pt x="147743" y="187173"/>
                        <a:pt x="142510" y="184639"/>
                        <a:pt x="138113" y="180975"/>
                      </a:cubicBezTo>
                      <a:cubicBezTo>
                        <a:pt x="132939" y="176663"/>
                        <a:pt x="128999" y="171000"/>
                        <a:pt x="123825" y="166688"/>
                      </a:cubicBezTo>
                      <a:cubicBezTo>
                        <a:pt x="116019" y="160183"/>
                        <a:pt x="105619" y="153881"/>
                        <a:pt x="95250" y="152400"/>
                      </a:cubicBezTo>
                      <a:cubicBezTo>
                        <a:pt x="77892" y="149920"/>
                        <a:pt x="60325" y="149225"/>
                        <a:pt x="42863" y="147638"/>
                      </a:cubicBezTo>
                      <a:cubicBezTo>
                        <a:pt x="31242" y="143764"/>
                        <a:pt x="23520" y="142582"/>
                        <a:pt x="14288" y="133350"/>
                      </a:cubicBezTo>
                      <a:cubicBezTo>
                        <a:pt x="10241" y="129303"/>
                        <a:pt x="7323" y="124182"/>
                        <a:pt x="4763" y="119063"/>
                      </a:cubicBezTo>
                      <a:cubicBezTo>
                        <a:pt x="2518" y="114573"/>
                        <a:pt x="1588" y="109538"/>
                        <a:pt x="0" y="104775"/>
                      </a:cubicBezTo>
                      <a:cubicBezTo>
                        <a:pt x="5433" y="50448"/>
                        <a:pt x="-6518" y="68431"/>
                        <a:pt x="19050" y="42863"/>
                      </a:cubicBezTo>
                      <a:lnTo>
                        <a:pt x="42863" y="28575"/>
                      </a:ln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ru-RU" sz="9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4" name="Прямоугольник 183"/>
                <p:cNvSpPr/>
                <p:nvPr/>
              </p:nvSpPr>
              <p:spPr>
                <a:xfrm>
                  <a:off x="6821544" y="6110531"/>
                  <a:ext cx="527227" cy="13816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ru-RU" sz="9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321/20</a:t>
                  </a:r>
                </a:p>
              </p:txBody>
            </p:sp>
            <p:sp>
              <p:nvSpPr>
                <p:cNvPr id="185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502531" y="6603120"/>
                  <a:ext cx="1831079" cy="29525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70647" tIns="85325" rIns="170647" bIns="8532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900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- муниципальное образование</a:t>
                  </a:r>
                </a:p>
              </p:txBody>
            </p:sp>
            <p:sp>
              <p:nvSpPr>
                <p:cNvPr id="186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254310" y="5904606"/>
                  <a:ext cx="1896493" cy="29525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70647" tIns="85325" rIns="170647" bIns="8532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900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- линии электропередач 110 кВт</a:t>
                  </a:r>
                </a:p>
              </p:txBody>
            </p:sp>
            <p:cxnSp>
              <p:nvCxnSpPr>
                <p:cNvPr id="187" name="Прямая соединительная линия 186"/>
                <p:cNvCxnSpPr/>
                <p:nvPr/>
              </p:nvCxnSpPr>
              <p:spPr>
                <a:xfrm>
                  <a:off x="6955007" y="5999758"/>
                  <a:ext cx="275997" cy="0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0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286006" y="6092783"/>
                  <a:ext cx="1898652" cy="29525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70647" tIns="85325" rIns="170647" bIns="85325">
                  <a:spAutoFit/>
                </a:bodyPr>
                <a:lstStyle>
                  <a:lvl1pPr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900" kern="0" dirty="0">
                      <a:solidFill>
                        <a:srgbClr val="000000"/>
                      </a:solidFill>
                      <a:latin typeface="Times New Roman" pitchFamily="18" charset="0"/>
                    </a:rPr>
                    <a:t>- </a:t>
                  </a:r>
                  <a:r>
                    <a:rPr lang="ru-RU" altLang="ru-RU" sz="9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rPr>
                    <a:t>протяженность ЛЭП/ТП (шт.)</a:t>
                  </a:r>
                </a:p>
              </p:txBody>
            </p:sp>
          </p:grpSp>
          <p:sp>
            <p:nvSpPr>
              <p:cNvPr id="166" name="Скругленный прямоугольник 165"/>
              <p:cNvSpPr/>
              <p:nvPr/>
            </p:nvSpPr>
            <p:spPr>
              <a:xfrm>
                <a:off x="9661923" y="6214698"/>
                <a:ext cx="282820" cy="22520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9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60%</a:t>
                </a:r>
              </a:p>
            </p:txBody>
          </p:sp>
          <p:sp>
            <p:nvSpPr>
              <p:cNvPr id="170" name="Text Box 97"/>
              <p:cNvSpPr txBox="1">
                <a:spLocks noChangeArrowheads="1"/>
              </p:cNvSpPr>
              <p:nvPr/>
            </p:nvSpPr>
            <p:spPr bwMode="auto">
              <a:xfrm>
                <a:off x="10113052" y="6153649"/>
                <a:ext cx="2046139" cy="6171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06933" tIns="53468" rIns="106933" bIns="53468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068892">
                  <a:defRPr/>
                </a:pPr>
                <a:r>
                  <a:rPr lang="ru-RU" altLang="ru-RU" sz="9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износ электроэнергетических                     систем </a:t>
                </a:r>
              </a:p>
            </p:txBody>
          </p:sp>
          <p:sp>
            <p:nvSpPr>
              <p:cNvPr id="171" name="Прямоугольник 170"/>
              <p:cNvSpPr/>
              <p:nvPr/>
            </p:nvSpPr>
            <p:spPr>
              <a:xfrm>
                <a:off x="9477456" y="5946998"/>
                <a:ext cx="658385" cy="197832"/>
              </a:xfrm>
              <a:prstGeom prst="rect">
                <a:avLst/>
              </a:pr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28" tIns="45715" rIns="91428" bIns="45715" anchor="ctr"/>
              <a:lstStyle/>
              <a:p>
                <a:pPr algn="ctr"/>
                <a:r>
                  <a:rPr lang="ru-RU" sz="900" kern="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19/330</a:t>
                </a:r>
              </a:p>
            </p:txBody>
          </p:sp>
          <p:sp>
            <p:nvSpPr>
              <p:cNvPr id="172" name="Text Box 97"/>
              <p:cNvSpPr txBox="1">
                <a:spLocks noChangeArrowheads="1"/>
              </p:cNvSpPr>
              <p:nvPr/>
            </p:nvSpPr>
            <p:spPr bwMode="auto">
              <a:xfrm>
                <a:off x="10063858" y="5864759"/>
                <a:ext cx="1648081" cy="498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70631" tIns="85317" rIns="170631" bIns="85317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ru-RU" altLang="ru-RU" sz="9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кол-во домов /населения</a:t>
                </a:r>
              </a:p>
            </p:txBody>
          </p:sp>
        </p:grpSp>
        <p:sp>
          <p:nvSpPr>
            <p:cNvPr id="191" name="Text Box 97"/>
            <p:cNvSpPr txBox="1">
              <a:spLocks noChangeArrowheads="1"/>
            </p:cNvSpPr>
            <p:nvPr/>
          </p:nvSpPr>
          <p:spPr bwMode="auto">
            <a:xfrm>
              <a:off x="7152392" y="4156867"/>
              <a:ext cx="1822131" cy="267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5" rIns="127985" bIns="6399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9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192" name="TextBox 23"/>
            <p:cNvSpPr txBox="1"/>
            <p:nvPr/>
          </p:nvSpPr>
          <p:spPr>
            <a:xfrm>
              <a:off x="6685750" y="4173483"/>
              <a:ext cx="464439" cy="261610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kern="0" dirty="0">
                  <a:solidFill>
                    <a:prstClr val="black"/>
                  </a:solidFill>
                </a:rPr>
                <a:t>20</a:t>
              </a:r>
            </a:p>
          </p:txBody>
        </p:sp>
        <p:sp>
          <p:nvSpPr>
            <p:cNvPr id="197" name="TextBox 23"/>
            <p:cNvSpPr txBox="1"/>
            <p:nvPr/>
          </p:nvSpPr>
          <p:spPr>
            <a:xfrm>
              <a:off x="6719953" y="4405163"/>
              <a:ext cx="450419" cy="261610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100" kern="0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198" name="Text Box 97"/>
            <p:cNvSpPr txBox="1">
              <a:spLocks noChangeArrowheads="1"/>
            </p:cNvSpPr>
            <p:nvPr/>
          </p:nvSpPr>
          <p:spPr bwMode="auto">
            <a:xfrm>
              <a:off x="7202073" y="4380115"/>
              <a:ext cx="1232681" cy="267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5" rIns="127985" bIns="6399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9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ветра, м/с</a:t>
              </a:r>
            </a:p>
          </p:txBody>
        </p:sp>
        <p:grpSp>
          <p:nvGrpSpPr>
            <p:cNvPr id="361" name="Группа 360"/>
            <p:cNvGrpSpPr/>
            <p:nvPr/>
          </p:nvGrpSpPr>
          <p:grpSpPr>
            <a:xfrm>
              <a:off x="7430524" y="1543870"/>
              <a:ext cx="1498225" cy="1967006"/>
              <a:chOff x="3156815" y="-1313088"/>
              <a:chExt cx="1997633" cy="2622671"/>
            </a:xfrm>
          </p:grpSpPr>
          <p:sp>
            <p:nvSpPr>
              <p:cNvPr id="362" name="TextBox 23"/>
              <p:cNvSpPr txBox="1"/>
              <p:nvPr/>
            </p:nvSpPr>
            <p:spPr bwMode="auto">
              <a:xfrm>
                <a:off x="3882287" y="1019850"/>
                <a:ext cx="422211" cy="277169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4</a:t>
                </a:r>
              </a:p>
            </p:txBody>
          </p:sp>
          <p:sp>
            <p:nvSpPr>
              <p:cNvPr id="363" name="TextBox 23"/>
              <p:cNvSpPr txBox="1"/>
              <p:nvPr/>
            </p:nvSpPr>
            <p:spPr bwMode="auto">
              <a:xfrm>
                <a:off x="4225168" y="1032414"/>
                <a:ext cx="422108" cy="277169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11</a:t>
                </a:r>
              </a:p>
            </p:txBody>
          </p:sp>
          <p:sp>
            <p:nvSpPr>
              <p:cNvPr id="404" name="TextBox 10"/>
              <p:cNvSpPr txBox="1"/>
              <p:nvPr/>
            </p:nvSpPr>
            <p:spPr bwMode="auto">
              <a:xfrm>
                <a:off x="3156815" y="-1313088"/>
                <a:ext cx="1480446" cy="277169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eaLnBrk="1" hangingPunct="1">
                  <a:defRPr/>
                </a:pPr>
                <a:r>
                  <a:rPr lang="ru-RU" sz="751" dirty="0"/>
                  <a:t>Подпорожский  р-н</a:t>
                </a:r>
              </a:p>
            </p:txBody>
          </p:sp>
          <p:sp>
            <p:nvSpPr>
              <p:cNvPr id="364" name="TextBox 10"/>
              <p:cNvSpPr txBox="1"/>
              <p:nvPr/>
            </p:nvSpPr>
            <p:spPr bwMode="auto">
              <a:xfrm>
                <a:off x="3674002" y="806173"/>
                <a:ext cx="1480446" cy="277169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eaLnBrk="1" hangingPunct="1">
                  <a:defRPr/>
                </a:pPr>
                <a:r>
                  <a:rPr lang="ru-RU" sz="751" dirty="0"/>
                  <a:t>Бокситогорский  р-н</a:t>
                </a:r>
              </a:p>
            </p:txBody>
          </p:sp>
        </p:grpSp>
        <p:sp>
          <p:nvSpPr>
            <p:cNvPr id="195" name="Прямоугольник 194"/>
            <p:cNvSpPr/>
            <p:nvPr/>
          </p:nvSpPr>
          <p:spPr bwMode="auto">
            <a:xfrm>
              <a:off x="1288269" y="3712074"/>
              <a:ext cx="592803" cy="16073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>
                <a:defRPr/>
              </a:pPr>
              <a:r>
                <a:rPr lang="ru-RU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533,390</a:t>
              </a:r>
              <a:r>
                <a:rPr lang="en-US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68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179</a:t>
              </a:r>
            </a:p>
          </p:txBody>
        </p:sp>
        <p:sp>
          <p:nvSpPr>
            <p:cNvPr id="196" name="Прямоугольник 195"/>
            <p:cNvSpPr/>
            <p:nvPr/>
          </p:nvSpPr>
          <p:spPr bwMode="auto">
            <a:xfrm>
              <a:off x="1203880" y="3893545"/>
              <a:ext cx="729699" cy="138184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7" tIns="34289" rIns="68577" bIns="34289" anchor="ctr"/>
            <a:lstStyle/>
            <a:p>
              <a:pPr algn="ctr">
                <a:defRPr/>
              </a:pPr>
              <a:r>
                <a:rPr lang="ru-RU" sz="53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67720/1520</a:t>
              </a:r>
            </a:p>
          </p:txBody>
        </p:sp>
        <p:sp>
          <p:nvSpPr>
            <p:cNvPr id="199" name="Скругленный прямоугольник 198"/>
            <p:cNvSpPr/>
            <p:nvPr/>
          </p:nvSpPr>
          <p:spPr>
            <a:xfrm>
              <a:off x="1493779" y="4051594"/>
              <a:ext cx="286940" cy="14049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ru-RU" sz="38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68%</a:t>
              </a:r>
            </a:p>
          </p:txBody>
        </p:sp>
        <p:grpSp>
          <p:nvGrpSpPr>
            <p:cNvPr id="200" name="Группа 199"/>
            <p:cNvGrpSpPr/>
            <p:nvPr/>
          </p:nvGrpSpPr>
          <p:grpSpPr>
            <a:xfrm>
              <a:off x="1339552" y="3544526"/>
              <a:ext cx="558459" cy="210773"/>
              <a:chOff x="3893844" y="1063593"/>
              <a:chExt cx="744612" cy="281031"/>
            </a:xfrm>
          </p:grpSpPr>
          <p:sp>
            <p:nvSpPr>
              <p:cNvPr id="201" name="TextBox 23"/>
              <p:cNvSpPr txBox="1"/>
              <p:nvPr/>
            </p:nvSpPr>
            <p:spPr bwMode="auto">
              <a:xfrm>
                <a:off x="3893844" y="1063593"/>
                <a:ext cx="422208" cy="27717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4</a:t>
                </a:r>
              </a:p>
            </p:txBody>
          </p:sp>
          <p:sp>
            <p:nvSpPr>
              <p:cNvPr id="202" name="TextBox 23"/>
              <p:cNvSpPr txBox="1"/>
              <p:nvPr/>
            </p:nvSpPr>
            <p:spPr bwMode="auto">
              <a:xfrm>
                <a:off x="4216347" y="1067454"/>
                <a:ext cx="422109" cy="277170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>
                  <a:defRPr/>
                </a:pPr>
                <a:r>
                  <a:rPr lang="ru-RU" sz="751" dirty="0"/>
                  <a:t>11</a:t>
                </a:r>
              </a:p>
            </p:txBody>
          </p:sp>
        </p:grpSp>
      </p:grpSp>
      <p:sp>
        <p:nvSpPr>
          <p:cNvPr id="181" name="TextBox 180"/>
          <p:cNvSpPr txBox="1"/>
          <p:nvPr/>
        </p:nvSpPr>
        <p:spPr>
          <a:xfrm>
            <a:off x="-8867" y="6072054"/>
            <a:ext cx="1571625" cy="80791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1" rIns="68580" bIns="34291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15.12.2020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</a:t>
            </a:r>
          </a:p>
          <a:p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9 </a:t>
            </a:r>
            <a:r>
              <a:rPr lang="ru-RU" alt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Дерипаско</a:t>
            </a:r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В.Е.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</p:spTree>
    <p:extLst>
      <p:ext uri="{BB962C8B-B14F-4D97-AF65-F5344CB8AC3E}">
        <p14:creationId xmlns:p14="http://schemas.microsoft.com/office/powerpoint/2010/main" val="178217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859"/>
            <a:ext cx="9144000" cy="6380141"/>
          </a:xfrm>
          <a:prstGeom prst="rect">
            <a:avLst/>
          </a:prstGeom>
        </p:spPr>
      </p:pic>
      <p:grpSp>
        <p:nvGrpSpPr>
          <p:cNvPr id="12299" name="Group 316"/>
          <p:cNvGrpSpPr>
            <a:grpSpLocks/>
          </p:cNvGrpSpPr>
          <p:nvPr/>
        </p:nvGrpSpPr>
        <p:grpSpPr bwMode="auto">
          <a:xfrm>
            <a:off x="3426658" y="2554004"/>
            <a:ext cx="163115" cy="127397"/>
            <a:chOff x="4727" y="2506"/>
            <a:chExt cx="706" cy="1172"/>
          </a:xfrm>
        </p:grpSpPr>
        <p:sp>
          <p:nvSpPr>
            <p:cNvPr id="1403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3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3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5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5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8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8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8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1" name="Group 316"/>
          <p:cNvGrpSpPr>
            <a:grpSpLocks/>
          </p:cNvGrpSpPr>
          <p:nvPr/>
        </p:nvGrpSpPr>
        <p:grpSpPr bwMode="auto">
          <a:xfrm>
            <a:off x="3704509" y="2855513"/>
            <a:ext cx="163116" cy="127397"/>
            <a:chOff x="4727" y="2506"/>
            <a:chExt cx="706" cy="1172"/>
          </a:xfrm>
        </p:grpSpPr>
        <p:sp>
          <p:nvSpPr>
            <p:cNvPr id="1387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7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8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9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9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3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8" name="Group 316"/>
          <p:cNvGrpSpPr>
            <a:grpSpLocks/>
          </p:cNvGrpSpPr>
          <p:nvPr/>
        </p:nvGrpSpPr>
        <p:grpSpPr bwMode="auto">
          <a:xfrm>
            <a:off x="3989403" y="3235476"/>
            <a:ext cx="164306" cy="128588"/>
            <a:chOff x="4727" y="2506"/>
            <a:chExt cx="706" cy="1172"/>
          </a:xfrm>
        </p:grpSpPr>
        <p:sp>
          <p:nvSpPr>
            <p:cNvPr id="1333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3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3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5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5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7" name="Group 316"/>
          <p:cNvGrpSpPr>
            <a:grpSpLocks/>
          </p:cNvGrpSpPr>
          <p:nvPr/>
        </p:nvGrpSpPr>
        <p:grpSpPr bwMode="auto">
          <a:xfrm>
            <a:off x="4836206" y="3307061"/>
            <a:ext cx="163116" cy="128588"/>
            <a:chOff x="4727" y="2506"/>
            <a:chExt cx="706" cy="1172"/>
          </a:xfrm>
        </p:grpSpPr>
        <p:sp>
          <p:nvSpPr>
            <p:cNvPr id="1263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3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3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4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4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8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8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8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0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0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21" name="Группа 119"/>
          <p:cNvGrpSpPr>
            <a:grpSpLocks/>
          </p:cNvGrpSpPr>
          <p:nvPr/>
        </p:nvGrpSpPr>
        <p:grpSpPr bwMode="auto">
          <a:xfrm>
            <a:off x="3935838" y="2944877"/>
            <a:ext cx="176213" cy="141684"/>
            <a:chOff x="214313" y="8958263"/>
            <a:chExt cx="642937" cy="500062"/>
          </a:xfrm>
        </p:grpSpPr>
        <p:sp>
          <p:nvSpPr>
            <p:cNvPr id="1246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6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46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246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6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2322" name="Группа 119"/>
          <p:cNvGrpSpPr>
            <a:grpSpLocks/>
          </p:cNvGrpSpPr>
          <p:nvPr/>
        </p:nvGrpSpPr>
        <p:grpSpPr bwMode="auto">
          <a:xfrm>
            <a:off x="5221505" y="3576192"/>
            <a:ext cx="177404" cy="141685"/>
            <a:chOff x="214313" y="8958263"/>
            <a:chExt cx="642937" cy="500062"/>
          </a:xfrm>
        </p:grpSpPr>
        <p:sp>
          <p:nvSpPr>
            <p:cNvPr id="12459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60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461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2462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63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2323" name="Группа 629"/>
          <p:cNvGrpSpPr>
            <a:grpSpLocks/>
          </p:cNvGrpSpPr>
          <p:nvPr/>
        </p:nvGrpSpPr>
        <p:grpSpPr bwMode="auto">
          <a:xfrm>
            <a:off x="4572681" y="2948777"/>
            <a:ext cx="248841" cy="202406"/>
            <a:chOff x="142483" y="3760971"/>
            <a:chExt cx="346075" cy="386605"/>
          </a:xfrm>
        </p:grpSpPr>
        <p:sp>
          <p:nvSpPr>
            <p:cNvPr id="2318" name="Line 281"/>
            <p:cNvSpPr>
              <a:spLocks noChangeShapeType="1"/>
            </p:cNvSpPr>
            <p:nvPr/>
          </p:nvSpPr>
          <p:spPr bwMode="auto">
            <a:xfrm>
              <a:off x="203750" y="3847389"/>
              <a:ext cx="0" cy="300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4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2319" name="Freeform 285"/>
            <p:cNvSpPr>
              <a:spLocks/>
            </p:cNvSpPr>
            <p:nvPr/>
          </p:nvSpPr>
          <p:spPr bwMode="auto">
            <a:xfrm>
              <a:off x="198782" y="3795082"/>
              <a:ext cx="269905" cy="227415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4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2320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56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</p:grpSp>
      <p:sp>
        <p:nvSpPr>
          <p:cNvPr id="2442" name="Прямоугольник 2441"/>
          <p:cNvSpPr/>
          <p:nvPr/>
        </p:nvSpPr>
        <p:spPr>
          <a:xfrm>
            <a:off x="6386319" y="476944"/>
            <a:ext cx="2757681" cy="2531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800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3" name="Выборг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6318" y="737264"/>
            <a:ext cx="2738671" cy="1532315"/>
          </a:xfrm>
          <a:prstGeom prst="rect">
            <a:avLst/>
          </a:prstGeom>
        </p:spPr>
      </p:pic>
      <p:sp>
        <p:nvSpPr>
          <p:cNvPr id="1949" name="Text Box 2"/>
          <p:cNvSpPr txBox="1">
            <a:spLocks noChangeArrowheads="1"/>
          </p:cNvSpPr>
          <p:nvPr/>
        </p:nvSpPr>
        <p:spPr bwMode="auto">
          <a:xfrm>
            <a:off x="-14655" y="2659"/>
            <a:ext cx="9143999" cy="47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50" dirty="0"/>
              <a:t>ИНФОРМАЦИОННЫЕ МАТЕРИАЛЫ ПО ОСАДКАМ И ПОРЫВАМ ВЕТРА НА ТЕРРИТОРИИ</a:t>
            </a:r>
          </a:p>
          <a:p>
            <a:r>
              <a:rPr lang="ru-RU" sz="1050" dirty="0"/>
              <a:t>ЛЕНИНГРАДСКОЙ ОБЛАСТИ (РИСК </a:t>
            </a:r>
            <a:r>
              <a:rPr lang="ru-RU" sz="1050" dirty="0"/>
              <a:t>НАРУШЕНИЯ ЭЛЕКТРОСНАБЖЕНИЯ НА </a:t>
            </a:r>
            <a:r>
              <a:rPr lang="ru-RU" sz="1050" dirty="0" smtClean="0"/>
              <a:t>16.12.2020</a:t>
            </a:r>
            <a:r>
              <a:rPr lang="ru-RU" sz="1050" dirty="0"/>
              <a:t>)</a:t>
            </a:r>
          </a:p>
        </p:txBody>
      </p:sp>
      <p:pic>
        <p:nvPicPr>
          <p:cNvPr id="1952" name="Рисунок 19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3" y="71883"/>
            <a:ext cx="512404" cy="307384"/>
          </a:xfrm>
          <a:prstGeom prst="rect">
            <a:avLst/>
          </a:prstGeom>
        </p:spPr>
      </p:pic>
      <p:pic>
        <p:nvPicPr>
          <p:cNvPr id="1954" name="Рисунок 19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809" y="72429"/>
            <a:ext cx="884485" cy="335660"/>
          </a:xfrm>
          <a:prstGeom prst="rect">
            <a:avLst/>
          </a:prstGeom>
        </p:spPr>
      </p:pic>
      <p:sp>
        <p:nvSpPr>
          <p:cNvPr id="470" name="Прямоугольник 1982"/>
          <p:cNvSpPr>
            <a:spLocks noChangeArrowheads="1"/>
          </p:cNvSpPr>
          <p:nvPr/>
        </p:nvSpPr>
        <p:spPr bwMode="auto">
          <a:xfrm>
            <a:off x="4106669" y="2359700"/>
            <a:ext cx="820799" cy="248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0456" tIns="20228" rIns="40456" bIns="2022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Выборг</a:t>
            </a:r>
            <a:endParaRPr lang="ru-RU" altLang="ru-RU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1" name="Группа 141"/>
          <p:cNvGrpSpPr>
            <a:grpSpLocks/>
          </p:cNvGrpSpPr>
          <p:nvPr/>
        </p:nvGrpSpPr>
        <p:grpSpPr bwMode="auto">
          <a:xfrm>
            <a:off x="5299562" y="2454703"/>
            <a:ext cx="1113132" cy="500358"/>
            <a:chOff x="7770192" y="921257"/>
            <a:chExt cx="1053725" cy="630203"/>
          </a:xfrm>
        </p:grpSpPr>
        <p:sp>
          <p:nvSpPr>
            <p:cNvPr id="462" name="TextBox 10"/>
            <p:cNvSpPr txBox="1"/>
            <p:nvPr/>
          </p:nvSpPr>
          <p:spPr>
            <a:xfrm>
              <a:off x="7770192" y="921257"/>
              <a:ext cx="1053725" cy="26166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defRPr/>
              </a:pPr>
              <a:r>
                <a:rPr lang="ru-RU" sz="750" dirty="0"/>
                <a:t>Выборгский р-н</a:t>
              </a:r>
            </a:p>
          </p:txBody>
        </p:sp>
        <p:sp>
          <p:nvSpPr>
            <p:cNvPr id="463" name="TextBox 23"/>
            <p:cNvSpPr txBox="1"/>
            <p:nvPr/>
          </p:nvSpPr>
          <p:spPr>
            <a:xfrm>
              <a:off x="7997298" y="1155672"/>
              <a:ext cx="299757" cy="26166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4</a:t>
              </a:r>
              <a:endParaRPr lang="ru-RU" sz="750" dirty="0"/>
            </a:p>
          </p:txBody>
        </p:sp>
        <p:sp>
          <p:nvSpPr>
            <p:cNvPr id="464" name="TextBox 23"/>
            <p:cNvSpPr txBox="1"/>
            <p:nvPr/>
          </p:nvSpPr>
          <p:spPr>
            <a:xfrm>
              <a:off x="8256807" y="1177256"/>
              <a:ext cx="299686" cy="261661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11</a:t>
              </a:r>
              <a:endParaRPr lang="ru-RU" sz="750" dirty="0"/>
            </a:p>
          </p:txBody>
        </p:sp>
        <p:sp>
          <p:nvSpPr>
            <p:cNvPr id="481" name="Прямоугольник 480"/>
            <p:cNvSpPr/>
            <p:nvPr/>
          </p:nvSpPr>
          <p:spPr>
            <a:xfrm>
              <a:off x="7964723" y="1397580"/>
              <a:ext cx="592837" cy="15388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6428,96</a:t>
              </a:r>
              <a:r>
                <a:rPr lang="en-US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68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386</a:t>
              </a:r>
            </a:p>
          </p:txBody>
        </p:sp>
      </p:grpSp>
      <p:sp>
        <p:nvSpPr>
          <p:cNvPr id="587" name="Прямоугольник 586"/>
          <p:cNvSpPr/>
          <p:nvPr/>
        </p:nvSpPr>
        <p:spPr bwMode="auto">
          <a:xfrm>
            <a:off x="5407917" y="2974990"/>
            <a:ext cx="807243" cy="15047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50309/171239</a:t>
            </a:r>
          </a:p>
        </p:txBody>
      </p:sp>
      <p:sp>
        <p:nvSpPr>
          <p:cNvPr id="588" name="Скругленный прямоугольник 587"/>
          <p:cNvSpPr/>
          <p:nvPr/>
        </p:nvSpPr>
        <p:spPr>
          <a:xfrm>
            <a:off x="5684962" y="3149082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grpSp>
        <p:nvGrpSpPr>
          <p:cNvPr id="471" name="Group 316"/>
          <p:cNvGrpSpPr>
            <a:grpSpLocks/>
          </p:cNvGrpSpPr>
          <p:nvPr/>
        </p:nvGrpSpPr>
        <p:grpSpPr bwMode="auto">
          <a:xfrm>
            <a:off x="4677641" y="3736400"/>
            <a:ext cx="164306" cy="128588"/>
            <a:chOff x="4727" y="2506"/>
            <a:chExt cx="706" cy="1172"/>
          </a:xfrm>
        </p:grpSpPr>
        <p:sp>
          <p:nvSpPr>
            <p:cNvPr id="47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47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47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47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47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47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9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9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9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9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9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9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9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9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9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9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0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0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0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0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0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0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0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0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0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0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1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1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1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1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1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1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1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1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1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1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2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2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2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2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2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2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2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2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2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2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3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3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3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3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3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3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3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3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3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3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4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4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4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4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4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4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4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4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4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4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5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5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5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5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5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5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5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5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5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5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6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6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662" name="Group 316"/>
          <p:cNvGrpSpPr>
            <a:grpSpLocks/>
          </p:cNvGrpSpPr>
          <p:nvPr/>
        </p:nvGrpSpPr>
        <p:grpSpPr bwMode="auto">
          <a:xfrm>
            <a:off x="5013201" y="3905124"/>
            <a:ext cx="164306" cy="128588"/>
            <a:chOff x="4727" y="2506"/>
            <a:chExt cx="706" cy="1172"/>
          </a:xfrm>
        </p:grpSpPr>
        <p:sp>
          <p:nvSpPr>
            <p:cNvPr id="66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6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6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6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6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6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6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7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7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7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7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7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7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7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7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7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7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8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8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68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8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8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8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8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8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8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8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9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9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9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9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9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9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9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9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9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69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0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0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0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0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0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0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0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0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0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0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1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1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1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1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1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1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1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1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1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1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2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2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2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2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2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2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2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2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2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2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3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3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3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3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3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3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3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3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3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3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4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741" name="Group 316"/>
          <p:cNvGrpSpPr>
            <a:grpSpLocks/>
          </p:cNvGrpSpPr>
          <p:nvPr/>
        </p:nvGrpSpPr>
        <p:grpSpPr bwMode="auto">
          <a:xfrm>
            <a:off x="4891519" y="3552176"/>
            <a:ext cx="164306" cy="128588"/>
            <a:chOff x="4727" y="2506"/>
            <a:chExt cx="706" cy="1172"/>
          </a:xfrm>
        </p:grpSpPr>
        <p:sp>
          <p:nvSpPr>
            <p:cNvPr id="74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4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4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4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4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4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4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4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5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5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5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5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5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5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5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5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5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5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6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6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6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6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6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6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6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6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6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6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7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7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7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7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7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7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7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7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7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7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8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8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8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8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8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8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8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8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8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8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9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9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9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9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79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9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9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9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9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79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0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0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0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0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0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0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0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0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0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0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1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1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1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1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1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1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1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1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1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1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820" name="Group 316"/>
          <p:cNvGrpSpPr>
            <a:grpSpLocks/>
          </p:cNvGrpSpPr>
          <p:nvPr/>
        </p:nvGrpSpPr>
        <p:grpSpPr bwMode="auto">
          <a:xfrm>
            <a:off x="4523833" y="3418948"/>
            <a:ext cx="164306" cy="128588"/>
            <a:chOff x="4727" y="2506"/>
            <a:chExt cx="706" cy="1172"/>
          </a:xfrm>
        </p:grpSpPr>
        <p:sp>
          <p:nvSpPr>
            <p:cNvPr id="82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2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2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2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2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2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2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2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2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3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3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3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3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3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3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3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3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3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3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4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4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4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4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4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4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4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4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4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4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5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5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5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5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5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5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5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5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5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5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6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6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6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6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6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6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6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6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6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6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7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7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7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7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7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7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7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7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7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7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8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8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8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8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8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8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8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8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8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8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9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9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9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9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9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9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9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9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9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sp>
        <p:nvSpPr>
          <p:cNvPr id="900" name="TextBox 899"/>
          <p:cNvSpPr txBox="1"/>
          <p:nvPr/>
        </p:nvSpPr>
        <p:spPr>
          <a:xfrm>
            <a:off x="-8867" y="6072054"/>
            <a:ext cx="1571625" cy="80791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1" rIns="68580" bIns="34291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15.12.2020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</a:t>
            </a:r>
          </a:p>
          <a:p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9 </a:t>
            </a:r>
            <a:r>
              <a:rPr lang="ru-RU" alt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Дерипаско</a:t>
            </a:r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В.Е.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  <p:sp>
        <p:nvSpPr>
          <p:cNvPr id="901" name="Text Box 97"/>
          <p:cNvSpPr txBox="1">
            <a:spLocks noChangeArrowheads="1"/>
          </p:cNvSpPr>
          <p:nvPr/>
        </p:nvSpPr>
        <p:spPr bwMode="auto">
          <a:xfrm>
            <a:off x="7057392" y="6207332"/>
            <a:ext cx="1460939" cy="1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2" tIns="63992" rIns="127982" bIns="6399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45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902" name="Группа 901"/>
          <p:cNvGrpSpPr/>
          <p:nvPr/>
        </p:nvGrpSpPr>
        <p:grpSpPr>
          <a:xfrm>
            <a:off x="6888054" y="5116278"/>
            <a:ext cx="2602103" cy="1750645"/>
            <a:chOff x="9401428" y="3528486"/>
            <a:chExt cx="2977611" cy="3327495"/>
          </a:xfrm>
        </p:grpSpPr>
        <p:grpSp>
          <p:nvGrpSpPr>
            <p:cNvPr id="903" name="Группа 1145"/>
            <p:cNvGrpSpPr/>
            <p:nvPr/>
          </p:nvGrpSpPr>
          <p:grpSpPr>
            <a:xfrm>
              <a:off x="9401428" y="3528486"/>
              <a:ext cx="2977611" cy="3327495"/>
              <a:chOff x="6759625" y="4893992"/>
              <a:chExt cx="2425033" cy="1971674"/>
            </a:xfrm>
          </p:grpSpPr>
          <p:sp>
            <p:nvSpPr>
              <p:cNvPr id="908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9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910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TextBox 10"/>
              <p:cNvSpPr txBox="1"/>
              <p:nvPr/>
            </p:nvSpPr>
            <p:spPr>
              <a:xfrm>
                <a:off x="6814224" y="6637475"/>
                <a:ext cx="919351" cy="22098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675" dirty="0">
                    <a:solidFill>
                      <a:prstClr val="black"/>
                    </a:solidFill>
                  </a:rPr>
                  <a:t>ГО Керчь   </a:t>
                </a:r>
              </a:p>
            </p:txBody>
          </p:sp>
          <p:sp>
            <p:nvSpPr>
              <p:cNvPr id="912" name="Прямоугольник 911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675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913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914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915" name="Прямая соединительная линия 914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6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675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904" name="Скругленный прямоугольник 903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675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905" name="Text Box 97"/>
            <p:cNvSpPr txBox="1">
              <a:spLocks noChangeArrowheads="1"/>
            </p:cNvSpPr>
            <p:nvPr/>
          </p:nvSpPr>
          <p:spPr bwMode="auto">
            <a:xfrm>
              <a:off x="10113052" y="6153650"/>
              <a:ext cx="2046139" cy="351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906" name="Прямоугольник 905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75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907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43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917" name="Text Box 97"/>
          <p:cNvSpPr txBox="1">
            <a:spLocks noChangeArrowheads="1"/>
          </p:cNvSpPr>
          <p:nvPr/>
        </p:nvSpPr>
        <p:spPr bwMode="auto">
          <a:xfrm>
            <a:off x="7401726" y="5253615"/>
            <a:ext cx="1506131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918" name="TextBox 23"/>
          <p:cNvSpPr txBox="1"/>
          <p:nvPr/>
        </p:nvSpPr>
        <p:spPr>
          <a:xfrm>
            <a:off x="7020651" y="5276913"/>
            <a:ext cx="383894" cy="219291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919" name="TextBox 23"/>
          <p:cNvSpPr txBox="1"/>
          <p:nvPr/>
        </p:nvSpPr>
        <p:spPr>
          <a:xfrm>
            <a:off x="7032240" y="5431475"/>
            <a:ext cx="372305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920" name="Text Box 97"/>
          <p:cNvSpPr txBox="1">
            <a:spLocks noChangeArrowheads="1"/>
          </p:cNvSpPr>
          <p:nvPr/>
        </p:nvSpPr>
        <p:spPr bwMode="auto">
          <a:xfrm>
            <a:off x="7401726" y="5421574"/>
            <a:ext cx="1018906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921" name="Группа 629"/>
          <p:cNvGrpSpPr>
            <a:grpSpLocks/>
          </p:cNvGrpSpPr>
          <p:nvPr/>
        </p:nvGrpSpPr>
        <p:grpSpPr bwMode="auto">
          <a:xfrm>
            <a:off x="7140937" y="5637566"/>
            <a:ext cx="155099" cy="151307"/>
            <a:chOff x="142483" y="3760971"/>
            <a:chExt cx="346075" cy="386605"/>
          </a:xfrm>
        </p:grpSpPr>
        <p:sp>
          <p:nvSpPr>
            <p:cNvPr id="922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830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923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830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924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38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733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925" name="Text Box 97"/>
          <p:cNvSpPr txBox="1">
            <a:spLocks noChangeArrowheads="1"/>
          </p:cNvSpPr>
          <p:nvPr/>
        </p:nvSpPr>
        <p:spPr bwMode="auto">
          <a:xfrm>
            <a:off x="7361881" y="5589192"/>
            <a:ext cx="1716335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926" name="Group 316"/>
          <p:cNvGrpSpPr>
            <a:grpSpLocks/>
          </p:cNvGrpSpPr>
          <p:nvPr/>
        </p:nvGrpSpPr>
        <p:grpSpPr bwMode="auto">
          <a:xfrm>
            <a:off x="7129769" y="5813186"/>
            <a:ext cx="139927" cy="111367"/>
            <a:chOff x="4727" y="2506"/>
            <a:chExt cx="706" cy="1172"/>
          </a:xfrm>
        </p:grpSpPr>
        <p:sp>
          <p:nvSpPr>
            <p:cNvPr id="92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005" name="Text Box 97"/>
          <p:cNvSpPr txBox="1">
            <a:spLocks noChangeArrowheads="1"/>
          </p:cNvSpPr>
          <p:nvPr/>
        </p:nvSpPr>
        <p:spPr bwMode="auto">
          <a:xfrm>
            <a:off x="7347079" y="5753917"/>
            <a:ext cx="1396058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006" name="Группа 119"/>
          <p:cNvGrpSpPr>
            <a:grpSpLocks/>
          </p:cNvGrpSpPr>
          <p:nvPr/>
        </p:nvGrpSpPr>
        <p:grpSpPr bwMode="auto">
          <a:xfrm>
            <a:off x="7140895" y="5947969"/>
            <a:ext cx="117979" cy="105169"/>
            <a:chOff x="214313" y="8958263"/>
            <a:chExt cx="642937" cy="500062"/>
          </a:xfrm>
        </p:grpSpPr>
        <p:sp>
          <p:nvSpPr>
            <p:cNvPr id="100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0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009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01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01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012" name="Text Box 97"/>
          <p:cNvSpPr txBox="1">
            <a:spLocks noChangeArrowheads="1"/>
          </p:cNvSpPr>
          <p:nvPr/>
        </p:nvSpPr>
        <p:spPr bwMode="auto">
          <a:xfrm>
            <a:off x="7342768" y="5892760"/>
            <a:ext cx="1373860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</p:spTree>
    <p:extLst>
      <p:ext uri="{BB962C8B-B14F-4D97-AF65-F5344CB8AC3E}">
        <p14:creationId xmlns:p14="http://schemas.microsoft.com/office/powerpoint/2010/main" val="2019495704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-434" r="23276"/>
          <a:stretch/>
        </p:blipFill>
        <p:spPr>
          <a:xfrm>
            <a:off x="0" y="470019"/>
            <a:ext cx="9126908" cy="6418915"/>
          </a:xfrm>
          <a:prstGeom prst="rect">
            <a:avLst/>
          </a:prstGeom>
        </p:spPr>
      </p:pic>
      <p:sp>
        <p:nvSpPr>
          <p:cNvPr id="15392" name="Прямоугольник 1982"/>
          <p:cNvSpPr>
            <a:spLocks noChangeArrowheads="1"/>
          </p:cNvSpPr>
          <p:nvPr/>
        </p:nvSpPr>
        <p:spPr bwMode="auto">
          <a:xfrm>
            <a:off x="1925808" y="3270198"/>
            <a:ext cx="938219" cy="248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456" tIns="20228" rIns="40456" bIns="2022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Кингисепп</a:t>
            </a:r>
          </a:p>
        </p:txBody>
      </p:sp>
      <p:grpSp>
        <p:nvGrpSpPr>
          <p:cNvPr id="15408" name="Group 316"/>
          <p:cNvGrpSpPr>
            <a:grpSpLocks/>
          </p:cNvGrpSpPr>
          <p:nvPr/>
        </p:nvGrpSpPr>
        <p:grpSpPr bwMode="auto">
          <a:xfrm>
            <a:off x="2862409" y="3144709"/>
            <a:ext cx="163116" cy="127397"/>
            <a:chOff x="4727" y="2506"/>
            <a:chExt cx="706" cy="1172"/>
          </a:xfrm>
        </p:grpSpPr>
        <p:sp>
          <p:nvSpPr>
            <p:cNvPr id="1589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9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9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1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1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4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4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6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6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6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7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7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7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09" name="Group 316"/>
          <p:cNvGrpSpPr>
            <a:grpSpLocks/>
          </p:cNvGrpSpPr>
          <p:nvPr/>
        </p:nvGrpSpPr>
        <p:grpSpPr bwMode="auto">
          <a:xfrm>
            <a:off x="3150141" y="3452235"/>
            <a:ext cx="163116" cy="127397"/>
            <a:chOff x="4727" y="2506"/>
            <a:chExt cx="706" cy="1172"/>
          </a:xfrm>
        </p:grpSpPr>
        <p:sp>
          <p:nvSpPr>
            <p:cNvPr id="1581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1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1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3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3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8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1" name="Group 316"/>
          <p:cNvGrpSpPr>
            <a:grpSpLocks/>
          </p:cNvGrpSpPr>
          <p:nvPr/>
        </p:nvGrpSpPr>
        <p:grpSpPr bwMode="auto">
          <a:xfrm>
            <a:off x="3029868" y="3056877"/>
            <a:ext cx="163116" cy="127397"/>
            <a:chOff x="4727" y="2506"/>
            <a:chExt cx="706" cy="1172"/>
          </a:xfrm>
        </p:grpSpPr>
        <p:sp>
          <p:nvSpPr>
            <p:cNvPr id="1566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6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6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7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8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3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3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3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3" name="Group 316"/>
          <p:cNvGrpSpPr>
            <a:grpSpLocks/>
          </p:cNvGrpSpPr>
          <p:nvPr/>
        </p:nvGrpSpPr>
        <p:grpSpPr bwMode="auto">
          <a:xfrm>
            <a:off x="3055561" y="3244550"/>
            <a:ext cx="163116" cy="127397"/>
            <a:chOff x="4727" y="2506"/>
            <a:chExt cx="706" cy="1172"/>
          </a:xfrm>
        </p:grpSpPr>
        <p:sp>
          <p:nvSpPr>
            <p:cNvPr id="1550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0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0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2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2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5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5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7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7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7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4" name="Group 316"/>
          <p:cNvGrpSpPr>
            <a:grpSpLocks/>
          </p:cNvGrpSpPr>
          <p:nvPr/>
        </p:nvGrpSpPr>
        <p:grpSpPr bwMode="auto">
          <a:xfrm>
            <a:off x="2737692" y="3545323"/>
            <a:ext cx="163116" cy="127397"/>
            <a:chOff x="4727" y="2506"/>
            <a:chExt cx="706" cy="1172"/>
          </a:xfrm>
        </p:grpSpPr>
        <p:sp>
          <p:nvSpPr>
            <p:cNvPr id="1542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2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2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4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4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9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5" name="Группа 119"/>
          <p:cNvGrpSpPr>
            <a:grpSpLocks/>
          </p:cNvGrpSpPr>
          <p:nvPr/>
        </p:nvGrpSpPr>
        <p:grpSpPr bwMode="auto">
          <a:xfrm>
            <a:off x="2967302" y="3531295"/>
            <a:ext cx="177404" cy="141685"/>
            <a:chOff x="214313" y="8958263"/>
            <a:chExt cx="642937" cy="500062"/>
          </a:xfrm>
        </p:grpSpPr>
        <p:sp>
          <p:nvSpPr>
            <p:cNvPr id="15422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23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424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5425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426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5416" name="Группа 629"/>
          <p:cNvGrpSpPr>
            <a:grpSpLocks/>
          </p:cNvGrpSpPr>
          <p:nvPr/>
        </p:nvGrpSpPr>
        <p:grpSpPr bwMode="auto">
          <a:xfrm>
            <a:off x="2680255" y="2949557"/>
            <a:ext cx="248841" cy="202406"/>
            <a:chOff x="142483" y="3760971"/>
            <a:chExt cx="346075" cy="386605"/>
          </a:xfrm>
        </p:grpSpPr>
        <p:sp>
          <p:nvSpPr>
            <p:cNvPr id="1976" name="Line 281"/>
            <p:cNvSpPr>
              <a:spLocks noChangeShapeType="1"/>
            </p:cNvSpPr>
            <p:nvPr/>
          </p:nvSpPr>
          <p:spPr bwMode="auto">
            <a:xfrm>
              <a:off x="203750" y="3847389"/>
              <a:ext cx="0" cy="300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4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1977" name="Freeform 285"/>
            <p:cNvSpPr>
              <a:spLocks/>
            </p:cNvSpPr>
            <p:nvPr/>
          </p:nvSpPr>
          <p:spPr bwMode="auto">
            <a:xfrm>
              <a:off x="198782" y="3795082"/>
              <a:ext cx="269905" cy="227415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4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197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56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</p:grpSp>
      <p:sp>
        <p:nvSpPr>
          <p:cNvPr id="687" name="Прямоугольник 686"/>
          <p:cNvSpPr/>
          <p:nvPr/>
        </p:nvSpPr>
        <p:spPr>
          <a:xfrm>
            <a:off x="6400994" y="495937"/>
            <a:ext cx="2705457" cy="2252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 defTabSz="685800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675" name="Text Box 2"/>
          <p:cNvSpPr txBox="1">
            <a:spLocks noChangeArrowheads="1"/>
          </p:cNvSpPr>
          <p:nvPr/>
        </p:nvSpPr>
        <p:spPr bwMode="auto">
          <a:xfrm>
            <a:off x="17968" y="-4771"/>
            <a:ext cx="9143999" cy="47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50" dirty="0">
                <a:solidFill>
                  <a:prstClr val="white"/>
                </a:solidFill>
              </a:rPr>
              <a:t>ИНФОРМАЦИОННЫЕ МАТЕРИАЛЫ ПО РИСКУ НАРУШЕНИЯ ТРАНСПОРТНОГО </a:t>
            </a:r>
            <a:r>
              <a:rPr lang="ru-RU" sz="1050" dirty="0">
                <a:solidFill>
                  <a:prstClr val="white"/>
                </a:solidFill>
              </a:rPr>
              <a:t>СООБЩЕНИЯ НА </a:t>
            </a:r>
            <a:r>
              <a:rPr lang="ru-RU" sz="1050" dirty="0">
                <a:solidFill>
                  <a:prstClr val="white"/>
                </a:solidFill>
              </a:rPr>
              <a:t>АВТОДОРОГЕ А-180 </a:t>
            </a:r>
          </a:p>
          <a:p>
            <a:r>
              <a:rPr lang="ru-RU" sz="1050" dirty="0">
                <a:solidFill>
                  <a:prstClr val="white"/>
                </a:solidFill>
              </a:rPr>
              <a:t>В КИНГИСЕППСКОМ РАЙОНЕ ЛЕНИНГРАДСКОЙ ОБЛАСТИ (НА </a:t>
            </a:r>
            <a:r>
              <a:rPr lang="ru-RU" sz="1050" dirty="0" smtClean="0">
                <a:solidFill>
                  <a:prstClr val="white"/>
                </a:solidFill>
              </a:rPr>
              <a:t>16.12.2020</a:t>
            </a:r>
            <a:r>
              <a:rPr lang="ru-RU" sz="1050" dirty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677" name="Рисунок 6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" y="934841"/>
            <a:ext cx="480091" cy="288000"/>
          </a:xfrm>
          <a:prstGeom prst="rect">
            <a:avLst/>
          </a:prstGeom>
        </p:spPr>
      </p:pic>
      <p:pic>
        <p:nvPicPr>
          <p:cNvPr id="678" name="Рисунок 67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96" y="874136"/>
            <a:ext cx="884485" cy="335660"/>
          </a:xfrm>
          <a:prstGeom prst="rect">
            <a:avLst/>
          </a:prstGeom>
        </p:spPr>
      </p:pic>
      <p:sp>
        <p:nvSpPr>
          <p:cNvPr id="683" name="AutoShape 24"/>
          <p:cNvSpPr>
            <a:spLocks noChangeArrowheads="1"/>
          </p:cNvSpPr>
          <p:nvPr/>
        </p:nvSpPr>
        <p:spPr bwMode="auto">
          <a:xfrm>
            <a:off x="3846000" y="556735"/>
            <a:ext cx="2182015" cy="970461"/>
          </a:xfrm>
          <a:prstGeom prst="wedgeRectCallout">
            <a:avLst>
              <a:gd name="adj1" fmla="val 6218"/>
              <a:gd name="adj2" fmla="val 155189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116645" tIns="58328" rIns="116645" bIns="58328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</a:t>
            </a:r>
            <a:b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132-135 км трассы А-180 </a:t>
            </a:r>
            <a:r>
              <a:rPr lang="ru-RU" altLang="ru-RU" sz="1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ДТП в результате порыва бокового ветра)</a:t>
            </a:r>
            <a:endParaRPr lang="en-US" altLang="ru-RU" sz="12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8" name="Полилиния 687"/>
          <p:cNvSpPr/>
          <p:nvPr/>
        </p:nvSpPr>
        <p:spPr>
          <a:xfrm rot="18763838">
            <a:off x="4836870" y="2417579"/>
            <a:ext cx="362850" cy="360918"/>
          </a:xfrm>
          <a:custGeom>
            <a:avLst/>
            <a:gdLst>
              <a:gd name="connsiteX0" fmla="*/ 0 w 1005840"/>
              <a:gd name="connsiteY0" fmla="*/ 0 h 697700"/>
              <a:gd name="connsiteX1" fmla="*/ 670560 w 1005840"/>
              <a:gd name="connsiteY1" fmla="*/ 670560 h 697700"/>
              <a:gd name="connsiteX2" fmla="*/ 1005840 w 1005840"/>
              <a:gd name="connsiteY2" fmla="*/ 502920 h 697700"/>
              <a:gd name="connsiteX0" fmla="*/ 0 w 670560"/>
              <a:gd name="connsiteY0" fmla="*/ 0 h 670560"/>
              <a:gd name="connsiteX1" fmla="*/ 670560 w 670560"/>
              <a:gd name="connsiteY1" fmla="*/ 670560 h 670560"/>
              <a:gd name="connsiteX0" fmla="*/ 0 w 670560"/>
              <a:gd name="connsiteY0" fmla="*/ 0 h 670560"/>
              <a:gd name="connsiteX1" fmla="*/ 434340 w 670560"/>
              <a:gd name="connsiteY1" fmla="*/ 403860 h 670560"/>
              <a:gd name="connsiteX2" fmla="*/ 670560 w 670560"/>
              <a:gd name="connsiteY2" fmla="*/ 670560 h 670560"/>
              <a:gd name="connsiteX0" fmla="*/ 0 w 670560"/>
              <a:gd name="connsiteY0" fmla="*/ 0 h 670560"/>
              <a:gd name="connsiteX1" fmla="*/ 472440 w 670560"/>
              <a:gd name="connsiteY1" fmla="*/ 434340 h 670560"/>
              <a:gd name="connsiteX2" fmla="*/ 670560 w 670560"/>
              <a:gd name="connsiteY2" fmla="*/ 670560 h 670560"/>
              <a:gd name="connsiteX0" fmla="*/ 0 w 670560"/>
              <a:gd name="connsiteY0" fmla="*/ 0 h 670560"/>
              <a:gd name="connsiteX1" fmla="*/ 380365 w 670560"/>
              <a:gd name="connsiteY1" fmla="*/ 358140 h 670560"/>
              <a:gd name="connsiteX2" fmla="*/ 670560 w 670560"/>
              <a:gd name="connsiteY2" fmla="*/ 670560 h 670560"/>
              <a:gd name="connsiteX0" fmla="*/ 0 w 670560"/>
              <a:gd name="connsiteY0" fmla="*/ 0 h 670560"/>
              <a:gd name="connsiteX1" fmla="*/ 380365 w 670560"/>
              <a:gd name="connsiteY1" fmla="*/ 358140 h 670560"/>
              <a:gd name="connsiteX2" fmla="*/ 504190 w 670560"/>
              <a:gd name="connsiteY2" fmla="*/ 503555 h 670560"/>
              <a:gd name="connsiteX3" fmla="*/ 670560 w 670560"/>
              <a:gd name="connsiteY3" fmla="*/ 670560 h 670560"/>
              <a:gd name="connsiteX0" fmla="*/ 0 w 670560"/>
              <a:gd name="connsiteY0" fmla="*/ 0 h 670560"/>
              <a:gd name="connsiteX1" fmla="*/ 370840 w 670560"/>
              <a:gd name="connsiteY1" fmla="*/ 367665 h 670560"/>
              <a:gd name="connsiteX2" fmla="*/ 504190 w 670560"/>
              <a:gd name="connsiteY2" fmla="*/ 503555 h 670560"/>
              <a:gd name="connsiteX3" fmla="*/ 670560 w 670560"/>
              <a:gd name="connsiteY3" fmla="*/ 67056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0560" h="670560">
                <a:moveTo>
                  <a:pt x="0" y="0"/>
                </a:moveTo>
                <a:cubicBezTo>
                  <a:pt x="64770" y="71120"/>
                  <a:pt x="289878" y="278765"/>
                  <a:pt x="370840" y="367665"/>
                </a:cubicBezTo>
                <a:cubicBezTo>
                  <a:pt x="449580" y="452649"/>
                  <a:pt x="455824" y="451485"/>
                  <a:pt x="504190" y="503555"/>
                </a:cubicBezTo>
                <a:cubicBezTo>
                  <a:pt x="552556" y="555625"/>
                  <a:pt x="637540" y="643784"/>
                  <a:pt x="670560" y="670560"/>
                </a:cubicBezTo>
              </a:path>
            </a:pathLst>
          </a:cu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ru-RU" sz="2400"/>
          </a:p>
        </p:txBody>
      </p:sp>
      <p:grpSp>
        <p:nvGrpSpPr>
          <p:cNvPr id="781" name="Группа 780"/>
          <p:cNvGrpSpPr/>
          <p:nvPr/>
        </p:nvGrpSpPr>
        <p:grpSpPr>
          <a:xfrm>
            <a:off x="6298474" y="5183195"/>
            <a:ext cx="2908307" cy="1683441"/>
            <a:chOff x="9126097" y="4573253"/>
            <a:chExt cx="2909064" cy="1876068"/>
          </a:xfrm>
        </p:grpSpPr>
        <p:sp>
          <p:nvSpPr>
            <p:cNvPr id="782" name="Rectangle 93"/>
            <p:cNvSpPr>
              <a:spLocks noChangeArrowheads="1"/>
            </p:cNvSpPr>
            <p:nvPr/>
          </p:nvSpPr>
          <p:spPr bwMode="auto">
            <a:xfrm>
              <a:off x="9126097" y="4600884"/>
              <a:ext cx="2799203" cy="178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3" name="Text Box 97"/>
            <p:cNvSpPr txBox="1">
              <a:spLocks noChangeArrowheads="1"/>
            </p:cNvSpPr>
            <p:nvPr/>
          </p:nvSpPr>
          <p:spPr bwMode="auto">
            <a:xfrm>
              <a:off x="9714921" y="4573253"/>
              <a:ext cx="2147024" cy="298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52" tIns="63977" rIns="127952" bIns="6397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9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784" name="Text Box 97"/>
            <p:cNvSpPr txBox="1">
              <a:spLocks noChangeArrowheads="1"/>
            </p:cNvSpPr>
            <p:nvPr/>
          </p:nvSpPr>
          <p:spPr bwMode="auto">
            <a:xfrm>
              <a:off x="9572158" y="6150986"/>
              <a:ext cx="2147024" cy="298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52" tIns="63977" rIns="127952" bIns="6397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85" name="Text Box 97"/>
            <p:cNvSpPr txBox="1">
              <a:spLocks noChangeArrowheads="1"/>
            </p:cNvSpPr>
            <p:nvPr/>
          </p:nvSpPr>
          <p:spPr bwMode="auto">
            <a:xfrm>
              <a:off x="9455627" y="4811399"/>
              <a:ext cx="2570221" cy="452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52" tIns="63977" rIns="127952" bIns="6397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</a:t>
              </a:r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часток </a:t>
              </a:r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автодороги с повышенным риском возникновения ДТП, нарушением движения</a:t>
              </a:r>
            </a:p>
          </p:txBody>
        </p:sp>
        <p:sp>
          <p:nvSpPr>
            <p:cNvPr id="786" name="Полилиния 785"/>
            <p:cNvSpPr/>
            <p:nvPr/>
          </p:nvSpPr>
          <p:spPr>
            <a:xfrm>
              <a:off x="9156259" y="4926524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25" tIns="45712" rIns="91425" bIns="45712" rtlCol="0" anchor="ctr"/>
            <a:lstStyle/>
            <a:p>
              <a:pPr algn="ctr"/>
              <a:endParaRPr lang="ru-RU"/>
            </a:p>
          </p:txBody>
        </p:sp>
        <p:sp>
          <p:nvSpPr>
            <p:cNvPr id="787" name="Полилиния 786"/>
            <p:cNvSpPr/>
            <p:nvPr/>
          </p:nvSpPr>
          <p:spPr>
            <a:xfrm>
              <a:off x="9167391" y="5285349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25" tIns="45712" rIns="91425" bIns="45712" rtlCol="0" anchor="ctr"/>
            <a:lstStyle/>
            <a:p>
              <a:pPr algn="ctr"/>
              <a:endParaRPr lang="ru-RU"/>
            </a:p>
          </p:txBody>
        </p:sp>
        <p:sp>
          <p:nvSpPr>
            <p:cNvPr id="788" name="Text Box 97"/>
            <p:cNvSpPr txBox="1">
              <a:spLocks noChangeArrowheads="1"/>
            </p:cNvSpPr>
            <p:nvPr/>
          </p:nvSpPr>
          <p:spPr bwMode="auto">
            <a:xfrm>
              <a:off x="9464940" y="5198346"/>
              <a:ext cx="2570221" cy="298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65" tIns="63984" rIns="127965" bIns="6398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объездная </a:t>
              </a:r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дорога</a:t>
              </a:r>
            </a:p>
          </p:txBody>
        </p:sp>
        <p:sp>
          <p:nvSpPr>
            <p:cNvPr id="789" name="Овал 788"/>
            <p:cNvSpPr>
              <a:spLocks noChangeArrowheads="1"/>
            </p:cNvSpPr>
            <p:nvPr/>
          </p:nvSpPr>
          <p:spPr bwMode="auto">
            <a:xfrm rot="5238055">
              <a:off x="9268640" y="5508434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91183" tIns="45589" rIns="91183" bIns="45589" anchor="ctr"/>
            <a:lstStyle/>
            <a:p>
              <a:pPr algn="ctr">
                <a:defRPr/>
              </a:pPr>
              <a:endParaRPr lang="ru-RU" dirty="0">
                <a:solidFill>
                  <a:schemeClr val="lt1"/>
                </a:solidFill>
              </a:endParaRPr>
            </a:p>
          </p:txBody>
        </p:sp>
        <p:sp>
          <p:nvSpPr>
            <p:cNvPr id="790" name="Text Box 97"/>
            <p:cNvSpPr txBox="1">
              <a:spLocks noChangeArrowheads="1"/>
            </p:cNvSpPr>
            <p:nvPr/>
          </p:nvSpPr>
          <p:spPr bwMode="auto">
            <a:xfrm>
              <a:off x="9443624" y="5425379"/>
              <a:ext cx="2570221" cy="298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65" tIns="63984" rIns="127965" bIns="6398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населенный </a:t>
              </a:r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пункт</a:t>
              </a:r>
            </a:p>
          </p:txBody>
        </p:sp>
      </p:grpSp>
      <p:grpSp>
        <p:nvGrpSpPr>
          <p:cNvPr id="791" name="Группа 629"/>
          <p:cNvGrpSpPr>
            <a:grpSpLocks/>
          </p:cNvGrpSpPr>
          <p:nvPr/>
        </p:nvGrpSpPr>
        <p:grpSpPr bwMode="auto">
          <a:xfrm>
            <a:off x="6427052" y="6155543"/>
            <a:ext cx="206798" cy="201743"/>
            <a:chOff x="142483" y="3760971"/>
            <a:chExt cx="346075" cy="386605"/>
          </a:xfrm>
        </p:grpSpPr>
        <p:sp>
          <p:nvSpPr>
            <p:cNvPr id="792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8440">
                <a:buClr>
                  <a:srgbClr val="000000"/>
                </a:buClr>
                <a:buSzPct val="100000"/>
                <a:defRPr/>
              </a:pPr>
              <a:endPara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793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8440">
                <a:defRPr/>
              </a:pPr>
              <a:endParaRPr lang="ru-RU" sz="8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794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38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1027644">
                <a:defRPr/>
              </a:pPr>
              <a:endParaRPr lang="ru-RU" sz="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795" name="Group 316"/>
          <p:cNvGrpSpPr>
            <a:grpSpLocks/>
          </p:cNvGrpSpPr>
          <p:nvPr/>
        </p:nvGrpSpPr>
        <p:grpSpPr bwMode="auto">
          <a:xfrm>
            <a:off x="6412162" y="6389704"/>
            <a:ext cx="186569" cy="148489"/>
            <a:chOff x="4727" y="2506"/>
            <a:chExt cx="706" cy="1172"/>
          </a:xfrm>
        </p:grpSpPr>
        <p:sp>
          <p:nvSpPr>
            <p:cNvPr id="79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79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79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79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7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7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7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7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</p:grpSp>
      <p:grpSp>
        <p:nvGrpSpPr>
          <p:cNvPr id="874" name="Группа 119"/>
          <p:cNvGrpSpPr>
            <a:grpSpLocks/>
          </p:cNvGrpSpPr>
          <p:nvPr/>
        </p:nvGrpSpPr>
        <p:grpSpPr bwMode="auto">
          <a:xfrm>
            <a:off x="6400994" y="6578596"/>
            <a:ext cx="157305" cy="140225"/>
            <a:chOff x="214313" y="8958263"/>
            <a:chExt cx="642937" cy="500062"/>
          </a:xfrm>
        </p:grpSpPr>
        <p:sp>
          <p:nvSpPr>
            <p:cNvPr id="875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407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6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407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77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878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879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886" name="Text Box 97"/>
          <p:cNvSpPr txBox="1">
            <a:spLocks noChangeArrowheads="1"/>
          </p:cNvSpPr>
          <p:nvPr/>
        </p:nvSpPr>
        <p:spPr bwMode="auto">
          <a:xfrm>
            <a:off x="6632557" y="6308888"/>
            <a:ext cx="2288447" cy="26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92" tIns="63999" rIns="127992" bIns="63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социально-значимый объект</a:t>
            </a:r>
            <a:endParaRPr lang="ru-RU" altLang="ru-RU" sz="9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7" name="Text Box 97"/>
          <p:cNvSpPr txBox="1">
            <a:spLocks noChangeArrowheads="1"/>
          </p:cNvSpPr>
          <p:nvPr/>
        </p:nvSpPr>
        <p:spPr bwMode="auto">
          <a:xfrm>
            <a:off x="6600812" y="6142270"/>
            <a:ext cx="2288447" cy="26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92" tIns="63999" rIns="127992" bIns="63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sp>
        <p:nvSpPr>
          <p:cNvPr id="888" name="Text Box 97"/>
          <p:cNvSpPr txBox="1">
            <a:spLocks noChangeArrowheads="1"/>
          </p:cNvSpPr>
          <p:nvPr/>
        </p:nvSpPr>
        <p:spPr bwMode="auto">
          <a:xfrm>
            <a:off x="6672726" y="6515022"/>
            <a:ext cx="2288447" cy="26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92" tIns="63999" rIns="127992" bIns="63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б</a:t>
            </a:r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ольница</a:t>
            </a:r>
            <a:endParaRPr lang="ru-RU" altLang="ru-RU" sz="9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90" name="Полилиния 889"/>
          <p:cNvSpPr/>
          <p:nvPr/>
        </p:nvSpPr>
        <p:spPr>
          <a:xfrm rot="17901987">
            <a:off x="4565401" y="2590638"/>
            <a:ext cx="479762" cy="441917"/>
          </a:xfrm>
          <a:custGeom>
            <a:avLst/>
            <a:gdLst>
              <a:gd name="connsiteX0" fmla="*/ 0 w 1005840"/>
              <a:gd name="connsiteY0" fmla="*/ 0 h 697700"/>
              <a:gd name="connsiteX1" fmla="*/ 670560 w 1005840"/>
              <a:gd name="connsiteY1" fmla="*/ 670560 h 697700"/>
              <a:gd name="connsiteX2" fmla="*/ 1005840 w 1005840"/>
              <a:gd name="connsiteY2" fmla="*/ 502920 h 697700"/>
              <a:gd name="connsiteX0" fmla="*/ 0 w 670560"/>
              <a:gd name="connsiteY0" fmla="*/ 0 h 670560"/>
              <a:gd name="connsiteX1" fmla="*/ 670560 w 670560"/>
              <a:gd name="connsiteY1" fmla="*/ 670560 h 670560"/>
              <a:gd name="connsiteX0" fmla="*/ 0 w 670560"/>
              <a:gd name="connsiteY0" fmla="*/ 0 h 670560"/>
              <a:gd name="connsiteX1" fmla="*/ 434340 w 670560"/>
              <a:gd name="connsiteY1" fmla="*/ 403860 h 670560"/>
              <a:gd name="connsiteX2" fmla="*/ 670560 w 670560"/>
              <a:gd name="connsiteY2" fmla="*/ 670560 h 670560"/>
              <a:gd name="connsiteX0" fmla="*/ 0 w 670560"/>
              <a:gd name="connsiteY0" fmla="*/ 0 h 670560"/>
              <a:gd name="connsiteX1" fmla="*/ 472440 w 670560"/>
              <a:gd name="connsiteY1" fmla="*/ 434340 h 670560"/>
              <a:gd name="connsiteX2" fmla="*/ 670560 w 670560"/>
              <a:gd name="connsiteY2" fmla="*/ 670560 h 670560"/>
              <a:gd name="connsiteX0" fmla="*/ 0 w 670560"/>
              <a:gd name="connsiteY0" fmla="*/ 0 h 670560"/>
              <a:gd name="connsiteX1" fmla="*/ 380365 w 670560"/>
              <a:gd name="connsiteY1" fmla="*/ 358140 h 670560"/>
              <a:gd name="connsiteX2" fmla="*/ 670560 w 670560"/>
              <a:gd name="connsiteY2" fmla="*/ 670560 h 670560"/>
              <a:gd name="connsiteX0" fmla="*/ 0 w 670560"/>
              <a:gd name="connsiteY0" fmla="*/ 0 h 670560"/>
              <a:gd name="connsiteX1" fmla="*/ 380365 w 670560"/>
              <a:gd name="connsiteY1" fmla="*/ 358140 h 670560"/>
              <a:gd name="connsiteX2" fmla="*/ 504190 w 670560"/>
              <a:gd name="connsiteY2" fmla="*/ 503555 h 670560"/>
              <a:gd name="connsiteX3" fmla="*/ 670560 w 670560"/>
              <a:gd name="connsiteY3" fmla="*/ 670560 h 670560"/>
              <a:gd name="connsiteX0" fmla="*/ 0 w 670560"/>
              <a:gd name="connsiteY0" fmla="*/ 0 h 670560"/>
              <a:gd name="connsiteX1" fmla="*/ 370840 w 670560"/>
              <a:gd name="connsiteY1" fmla="*/ 367665 h 670560"/>
              <a:gd name="connsiteX2" fmla="*/ 504190 w 670560"/>
              <a:gd name="connsiteY2" fmla="*/ 503555 h 670560"/>
              <a:gd name="connsiteX3" fmla="*/ 670560 w 670560"/>
              <a:gd name="connsiteY3" fmla="*/ 67056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0560" h="670560">
                <a:moveTo>
                  <a:pt x="0" y="0"/>
                </a:moveTo>
                <a:cubicBezTo>
                  <a:pt x="64770" y="71120"/>
                  <a:pt x="289878" y="278765"/>
                  <a:pt x="370840" y="367665"/>
                </a:cubicBezTo>
                <a:cubicBezTo>
                  <a:pt x="449580" y="452649"/>
                  <a:pt x="455824" y="451485"/>
                  <a:pt x="504190" y="503555"/>
                </a:cubicBezTo>
                <a:cubicBezTo>
                  <a:pt x="552556" y="555625"/>
                  <a:pt x="637540" y="643784"/>
                  <a:pt x="670560" y="670560"/>
                </a:cubicBezTo>
              </a:path>
            </a:pathLst>
          </a:custGeom>
          <a:solidFill>
            <a:schemeClr val="accent6">
              <a:lumMod val="75000"/>
            </a:schemeClr>
          </a:solidFill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ru-RU" sz="24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93" name="Прямоугольник 892"/>
          <p:cNvSpPr/>
          <p:nvPr/>
        </p:nvSpPr>
        <p:spPr>
          <a:xfrm>
            <a:off x="3824803" y="4501994"/>
            <a:ext cx="1618868" cy="362302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3995" tIns="26999" rIns="53995" bIns="26999" rtlCol="0" anchor="ctr" anchorCtr="1">
            <a:spAutoFit/>
          </a:bodyPr>
          <a:lstStyle/>
          <a:p>
            <a:pPr algn="just" defTabSz="685732"/>
            <a:r>
              <a:rPr lang="ru-RU" sz="1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</a:t>
            </a:r>
            <a:r>
              <a:rPr lang="ru-RU" sz="1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1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endParaRPr 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732"/>
            <a:r>
              <a:rPr lang="ru-RU" sz="1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  <a:endParaRPr 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3" name="Прямоугольник 692"/>
          <p:cNvSpPr/>
          <p:nvPr/>
        </p:nvSpPr>
        <p:spPr>
          <a:xfrm>
            <a:off x="17968" y="481565"/>
            <a:ext cx="2653068" cy="2265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694" name="Скругленный прямоугольник 693"/>
          <p:cNvSpPr/>
          <p:nvPr/>
        </p:nvSpPr>
        <p:spPr>
          <a:xfrm>
            <a:off x="3797399" y="2409715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695" name="Прямоугольник 694"/>
          <p:cNvSpPr/>
          <p:nvPr/>
        </p:nvSpPr>
        <p:spPr bwMode="auto">
          <a:xfrm>
            <a:off x="3568082" y="2264823"/>
            <a:ext cx="755327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19709/78839</a:t>
            </a:r>
          </a:p>
        </p:txBody>
      </p:sp>
      <p:sp>
        <p:nvSpPr>
          <p:cNvPr id="696" name="Прямоугольник 695"/>
          <p:cNvSpPr/>
          <p:nvPr/>
        </p:nvSpPr>
        <p:spPr bwMode="auto">
          <a:xfrm>
            <a:off x="3749028" y="2104330"/>
            <a:ext cx="464900" cy="1166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</a:t>
            </a:r>
          </a:p>
        </p:txBody>
      </p:sp>
      <p:grpSp>
        <p:nvGrpSpPr>
          <p:cNvPr id="697" name="Группа 696"/>
          <p:cNvGrpSpPr/>
          <p:nvPr/>
        </p:nvGrpSpPr>
        <p:grpSpPr>
          <a:xfrm>
            <a:off x="3277257" y="1786310"/>
            <a:ext cx="1140235" cy="331595"/>
            <a:chOff x="3393216" y="917545"/>
            <a:chExt cx="1520313" cy="442127"/>
          </a:xfrm>
        </p:grpSpPr>
        <p:sp>
          <p:nvSpPr>
            <p:cNvPr id="698" name="TextBox 23"/>
            <p:cNvSpPr txBox="1"/>
            <p:nvPr/>
          </p:nvSpPr>
          <p:spPr bwMode="auto">
            <a:xfrm>
              <a:off x="3957032" y="1078913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4</a:t>
              </a:r>
              <a:endParaRPr lang="ru-RU" sz="750" dirty="0"/>
            </a:p>
          </p:txBody>
        </p:sp>
        <p:sp>
          <p:nvSpPr>
            <p:cNvPr id="699" name="TextBox 23"/>
            <p:cNvSpPr txBox="1"/>
            <p:nvPr/>
          </p:nvSpPr>
          <p:spPr bwMode="auto">
            <a:xfrm>
              <a:off x="4252666" y="1082674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11</a:t>
              </a:r>
              <a:endParaRPr lang="ru-RU" sz="750" dirty="0"/>
            </a:p>
          </p:txBody>
        </p:sp>
        <p:sp>
          <p:nvSpPr>
            <p:cNvPr id="700" name="TextBox 10"/>
            <p:cNvSpPr txBox="1"/>
            <p:nvPr/>
          </p:nvSpPr>
          <p:spPr bwMode="auto">
            <a:xfrm>
              <a:off x="3393216" y="917545"/>
              <a:ext cx="1520313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Кингисеппский  р-н</a:t>
              </a:r>
            </a:p>
          </p:txBody>
        </p:sp>
      </p:grpSp>
      <p:pic>
        <p:nvPicPr>
          <p:cNvPr id="2" name="дорог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00994" y="721236"/>
            <a:ext cx="2730076" cy="16661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83" y="719270"/>
            <a:ext cx="2627461" cy="1623051"/>
          </a:xfrm>
          <a:prstGeom prst="rect">
            <a:avLst/>
          </a:prstGeom>
        </p:spPr>
      </p:pic>
      <p:sp>
        <p:nvSpPr>
          <p:cNvPr id="532" name="TextBox 531"/>
          <p:cNvSpPr txBox="1"/>
          <p:nvPr/>
        </p:nvSpPr>
        <p:spPr>
          <a:xfrm>
            <a:off x="-8867" y="6072054"/>
            <a:ext cx="1571625" cy="80791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1" rIns="68580" bIns="34291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15.12.2020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</a:t>
            </a:r>
          </a:p>
          <a:p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9 </a:t>
            </a:r>
            <a:r>
              <a:rPr lang="ru-RU" alt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Дерипаско</a:t>
            </a:r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В.Е.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  <p:pic>
        <p:nvPicPr>
          <p:cNvPr id="533" name="Рисунок 5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" y="19116"/>
            <a:ext cx="512404" cy="307384"/>
          </a:xfrm>
          <a:prstGeom prst="rect">
            <a:avLst/>
          </a:prstGeom>
        </p:spPr>
      </p:pic>
      <p:pic>
        <p:nvPicPr>
          <p:cNvPr id="534" name="Рисунок 5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618" y="11246"/>
            <a:ext cx="884485" cy="33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20197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571946</TotalTime>
  <Words>480</Words>
  <Application>Microsoft Office PowerPoint</Application>
  <PresentationFormat>Экран (4:3)</PresentationFormat>
  <Paragraphs>188</Paragraphs>
  <Slides>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Мониторинг-2</cp:lastModifiedBy>
  <cp:revision>25333</cp:revision>
  <cp:lastPrinted>2020-11-25T09:39:56Z</cp:lastPrinted>
  <dcterms:created xsi:type="dcterms:W3CDTF">2014-09-08T13:21:12Z</dcterms:created>
  <dcterms:modified xsi:type="dcterms:W3CDTF">2020-12-15T09:53:49Z</dcterms:modified>
</cp:coreProperties>
</file>